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8CA_46FD3B93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27" r:id="rId5"/>
  </p:sldMasterIdLst>
  <p:notesMasterIdLst>
    <p:notesMasterId r:id="rId21"/>
  </p:notesMasterIdLst>
  <p:sldIdLst>
    <p:sldId id="272" r:id="rId6"/>
    <p:sldId id="884" r:id="rId7"/>
    <p:sldId id="2250" r:id="rId8"/>
    <p:sldId id="1896" r:id="rId9"/>
    <p:sldId id="2286" r:id="rId10"/>
    <p:sldId id="2287" r:id="rId11"/>
    <p:sldId id="2288" r:id="rId12"/>
    <p:sldId id="2268" r:id="rId13"/>
    <p:sldId id="2284" r:id="rId14"/>
    <p:sldId id="2276" r:id="rId15"/>
    <p:sldId id="2271" r:id="rId16"/>
    <p:sldId id="2278" r:id="rId17"/>
    <p:sldId id="2279" r:id="rId18"/>
    <p:sldId id="2285" r:id="rId19"/>
    <p:sldId id="85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9D684A-40DD-9554-7732-94D7EA78339A}" name="Devon Simpson" initials="DS" userId="S::devon.simpson@inrix.com::787f26bc-6840-4b4f-9d28-1c37b1e62ab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ri Johnson" initials="TJ" lastIdx="2" clrIdx="0">
    <p:extLst>
      <p:ext uri="{19B8F6BF-5375-455C-9EA6-DF929625EA0E}">
        <p15:presenceInfo xmlns:p15="http://schemas.microsoft.com/office/powerpoint/2012/main" userId="S::Terri.Johnson@inrix.com::d168a4d4-a610-4f06-b2c9-4aba9eff2c0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802C"/>
    <a:srgbClr val="B5A64B"/>
    <a:srgbClr val="0E366A"/>
    <a:srgbClr val="F1C400"/>
    <a:srgbClr val="003D86"/>
    <a:srgbClr val="A3BFE0"/>
    <a:srgbClr val="004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1FC776-5F14-41AA-93F4-8FC5F88F552A}" v="3608" dt="2023-04-19T21:02:18.9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9" d="100"/>
          <a:sy n="109" d="100"/>
        </p:scale>
        <p:origin x="618" y="-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von Simpson" userId="S::devon.simpson@inrix.com::787f26bc-6840-4b4f-9d28-1c37b1e62abe" providerId="AD" clId="Web-{9A7E5D17-DCAA-A765-D05F-C8C4C4A0E812}"/>
    <pc:docChg chg="modSld sldOrd">
      <pc:chgData name="Devon Simpson" userId="S::devon.simpson@inrix.com::787f26bc-6840-4b4f-9d28-1c37b1e62abe" providerId="AD" clId="Web-{9A7E5D17-DCAA-A765-D05F-C8C4C4A0E812}" dt="2023-04-13T22:53:57.419" v="327"/>
      <pc:docMkLst>
        <pc:docMk/>
      </pc:docMkLst>
      <pc:sldChg chg="modSp">
        <pc:chgData name="Devon Simpson" userId="S::devon.simpson@inrix.com::787f26bc-6840-4b4f-9d28-1c37b1e62abe" providerId="AD" clId="Web-{9A7E5D17-DCAA-A765-D05F-C8C4C4A0E812}" dt="2023-04-13T22:51:15.133" v="325" actId="20577"/>
        <pc:sldMkLst>
          <pc:docMk/>
          <pc:sldMk cId="1902685527" sldId="884"/>
        </pc:sldMkLst>
        <pc:spChg chg="mod">
          <ac:chgData name="Devon Simpson" userId="S::devon.simpson@inrix.com::787f26bc-6840-4b4f-9d28-1c37b1e62abe" providerId="AD" clId="Web-{9A7E5D17-DCAA-A765-D05F-C8C4C4A0E812}" dt="2023-04-13T22:51:15.133" v="325" actId="20577"/>
          <ac:spMkLst>
            <pc:docMk/>
            <pc:sldMk cId="1902685527" sldId="884"/>
            <ac:spMk id="2" creationId="{00000000-0000-0000-0000-000000000000}"/>
          </ac:spMkLst>
        </pc:spChg>
      </pc:sldChg>
      <pc:sldChg chg="ord">
        <pc:chgData name="Devon Simpson" userId="S::devon.simpson@inrix.com::787f26bc-6840-4b4f-9d28-1c37b1e62abe" providerId="AD" clId="Web-{9A7E5D17-DCAA-A765-D05F-C8C4C4A0E812}" dt="2023-04-13T22:53:57.419" v="327"/>
        <pc:sldMkLst>
          <pc:docMk/>
          <pc:sldMk cId="1991555671" sldId="2286"/>
        </pc:sldMkLst>
      </pc:sldChg>
      <pc:sldChg chg="modSp">
        <pc:chgData name="Devon Simpson" userId="S::devon.simpson@inrix.com::787f26bc-6840-4b4f-9d28-1c37b1e62abe" providerId="AD" clId="Web-{9A7E5D17-DCAA-A765-D05F-C8C4C4A0E812}" dt="2023-04-13T22:47:45.735" v="313" actId="20577"/>
        <pc:sldMkLst>
          <pc:docMk/>
          <pc:sldMk cId="177668498" sldId="2287"/>
        </pc:sldMkLst>
        <pc:spChg chg="mod">
          <ac:chgData name="Devon Simpson" userId="S::devon.simpson@inrix.com::787f26bc-6840-4b4f-9d28-1c37b1e62abe" providerId="AD" clId="Web-{9A7E5D17-DCAA-A765-D05F-C8C4C4A0E812}" dt="2023-04-13T22:47:45.735" v="313" actId="20577"/>
          <ac:spMkLst>
            <pc:docMk/>
            <pc:sldMk cId="177668498" sldId="2287"/>
            <ac:spMk id="3" creationId="{910EDAC2-FDD8-4573-F05A-104D8B7F12C6}"/>
          </ac:spMkLst>
        </pc:spChg>
      </pc:sldChg>
      <pc:sldChg chg="modSp">
        <pc:chgData name="Devon Simpson" userId="S::devon.simpson@inrix.com::787f26bc-6840-4b4f-9d28-1c37b1e62abe" providerId="AD" clId="Web-{9A7E5D17-DCAA-A765-D05F-C8C4C4A0E812}" dt="2023-04-13T22:46:19.389" v="271" actId="20577"/>
        <pc:sldMkLst>
          <pc:docMk/>
          <pc:sldMk cId="2439319854" sldId="2288"/>
        </pc:sldMkLst>
        <pc:spChg chg="mod">
          <ac:chgData name="Devon Simpson" userId="S::devon.simpson@inrix.com::787f26bc-6840-4b4f-9d28-1c37b1e62abe" providerId="AD" clId="Web-{9A7E5D17-DCAA-A765-D05F-C8C4C4A0E812}" dt="2023-04-13T22:16:15.986" v="9" actId="20577"/>
          <ac:spMkLst>
            <pc:docMk/>
            <pc:sldMk cId="2439319854" sldId="2288"/>
            <ac:spMk id="4" creationId="{CF8915FC-705C-2734-B915-EC7991042C5E}"/>
          </ac:spMkLst>
        </pc:spChg>
        <pc:spChg chg="mod">
          <ac:chgData name="Devon Simpson" userId="S::devon.simpson@inrix.com::787f26bc-6840-4b4f-9d28-1c37b1e62abe" providerId="AD" clId="Web-{9A7E5D17-DCAA-A765-D05F-C8C4C4A0E812}" dt="2023-04-13T22:46:19.389" v="271" actId="20577"/>
          <ac:spMkLst>
            <pc:docMk/>
            <pc:sldMk cId="2439319854" sldId="2288"/>
            <ac:spMk id="6" creationId="{81805B06-B316-842D-A3A2-5E6B417CFA23}"/>
          </ac:spMkLst>
        </pc:spChg>
        <pc:picChg chg="mod">
          <ac:chgData name="Devon Simpson" userId="S::devon.simpson@inrix.com::787f26bc-6840-4b4f-9d28-1c37b1e62abe" providerId="AD" clId="Web-{9A7E5D17-DCAA-A765-D05F-C8C4C4A0E812}" dt="2023-04-13T22:21:15.340" v="134" actId="1076"/>
          <ac:picMkLst>
            <pc:docMk/>
            <pc:sldMk cId="2439319854" sldId="2288"/>
            <ac:picMk id="5" creationId="{AE289BA2-4675-7724-3928-43E11F961206}"/>
          </ac:picMkLst>
        </pc:picChg>
      </pc:sldChg>
    </pc:docChg>
  </pc:docChgLst>
  <pc:docChgLst>
    <pc:chgData name="Trang Nguyen" userId="S::trang.nguyen@inrix.com::68d5adcc-6dd0-4ce9-a93a-732a4969d7e5" providerId="AD" clId="Web-{4E546D1A-2162-1216-DD65-A14B658701CF}"/>
    <pc:docChg chg="modSld">
      <pc:chgData name="Trang Nguyen" userId="S::trang.nguyen@inrix.com::68d5adcc-6dd0-4ce9-a93a-732a4969d7e5" providerId="AD" clId="Web-{4E546D1A-2162-1216-DD65-A14B658701CF}" dt="2023-03-22T04:42:40.147" v="34" actId="20577"/>
      <pc:docMkLst>
        <pc:docMk/>
      </pc:docMkLst>
      <pc:sldChg chg="delSp modSp">
        <pc:chgData name="Trang Nguyen" userId="S::trang.nguyen@inrix.com::68d5adcc-6dd0-4ce9-a93a-732a4969d7e5" providerId="AD" clId="Web-{4E546D1A-2162-1216-DD65-A14B658701CF}" dt="2023-03-22T04:42:40.147" v="34" actId="20577"/>
        <pc:sldMkLst>
          <pc:docMk/>
          <pc:sldMk cId="1982679709" sldId="1812"/>
        </pc:sldMkLst>
        <pc:spChg chg="mod">
          <ac:chgData name="Trang Nguyen" userId="S::trang.nguyen@inrix.com::68d5adcc-6dd0-4ce9-a93a-732a4969d7e5" providerId="AD" clId="Web-{4E546D1A-2162-1216-DD65-A14B658701CF}" dt="2023-03-22T04:42:27.881" v="32" actId="20577"/>
          <ac:spMkLst>
            <pc:docMk/>
            <pc:sldMk cId="1982679709" sldId="1812"/>
            <ac:spMk id="6" creationId="{D282028F-4A7D-1D4C-96DB-88769080B2D7}"/>
          </ac:spMkLst>
        </pc:spChg>
        <pc:spChg chg="mod">
          <ac:chgData name="Trang Nguyen" userId="S::trang.nguyen@inrix.com::68d5adcc-6dd0-4ce9-a93a-732a4969d7e5" providerId="AD" clId="Web-{4E546D1A-2162-1216-DD65-A14B658701CF}" dt="2023-03-22T04:42:40.147" v="34" actId="20577"/>
          <ac:spMkLst>
            <pc:docMk/>
            <pc:sldMk cId="1982679709" sldId="1812"/>
            <ac:spMk id="7" creationId="{257B4956-E32C-45E6-9329-E52FFEE3240C}"/>
          </ac:spMkLst>
        </pc:spChg>
        <pc:spChg chg="del">
          <ac:chgData name="Trang Nguyen" userId="S::trang.nguyen@inrix.com::68d5adcc-6dd0-4ce9-a93a-732a4969d7e5" providerId="AD" clId="Web-{4E546D1A-2162-1216-DD65-A14B658701CF}" dt="2023-03-22T04:42:29.881" v="33"/>
          <ac:spMkLst>
            <pc:docMk/>
            <pc:sldMk cId="1982679709" sldId="1812"/>
            <ac:spMk id="8" creationId="{6C1632C5-FA69-4167-8B99-90DDC1C1CFDB}"/>
          </ac:spMkLst>
        </pc:spChg>
      </pc:sldChg>
    </pc:docChg>
  </pc:docChgLst>
  <pc:docChgLst>
    <pc:chgData name="Devon Simpson" userId="S::devon.simpson@inrix.com::787f26bc-6840-4b4f-9d28-1c37b1e62abe" providerId="AD" clId="Web-{7DB55A7E-265B-35E8-8ABC-21466D3BDC35}"/>
    <pc:docChg chg="addSld modSld sldOrd">
      <pc:chgData name="Devon Simpson" userId="S::devon.simpson@inrix.com::787f26bc-6840-4b4f-9d28-1c37b1e62abe" providerId="AD" clId="Web-{7DB55A7E-265B-35E8-8ABC-21466D3BDC35}" dt="2023-04-11T22:32:22.304" v="157" actId="1076"/>
      <pc:docMkLst>
        <pc:docMk/>
      </pc:docMkLst>
      <pc:sldChg chg="modSp">
        <pc:chgData name="Devon Simpson" userId="S::devon.simpson@inrix.com::787f26bc-6840-4b4f-9d28-1c37b1e62abe" providerId="AD" clId="Web-{7DB55A7E-265B-35E8-8ABC-21466D3BDC35}" dt="2023-04-11T22:31:40.319" v="154" actId="20577"/>
        <pc:sldMkLst>
          <pc:docMk/>
          <pc:sldMk cId="1984252395" sldId="857"/>
        </pc:sldMkLst>
        <pc:spChg chg="mod">
          <ac:chgData name="Devon Simpson" userId="S::devon.simpson@inrix.com::787f26bc-6840-4b4f-9d28-1c37b1e62abe" providerId="AD" clId="Web-{7DB55A7E-265B-35E8-8ABC-21466D3BDC35}" dt="2023-04-11T22:31:40.319" v="154" actId="20577"/>
          <ac:spMkLst>
            <pc:docMk/>
            <pc:sldMk cId="1984252395" sldId="857"/>
            <ac:spMk id="9" creationId="{96402FBC-D94B-47EB-AD21-75EE63F6697E}"/>
          </ac:spMkLst>
        </pc:spChg>
      </pc:sldChg>
      <pc:sldChg chg="mod modShow">
        <pc:chgData name="Devon Simpson" userId="S::devon.simpson@inrix.com::787f26bc-6840-4b4f-9d28-1c37b1e62abe" providerId="AD" clId="Web-{7DB55A7E-265B-35E8-8ABC-21466D3BDC35}" dt="2023-04-11T22:22:36.019" v="40"/>
        <pc:sldMkLst>
          <pc:docMk/>
          <pc:sldMk cId="1191000979" sldId="2250"/>
        </pc:sldMkLst>
      </pc:sldChg>
      <pc:sldChg chg="modSp">
        <pc:chgData name="Devon Simpson" userId="S::devon.simpson@inrix.com::787f26bc-6840-4b4f-9d28-1c37b1e62abe" providerId="AD" clId="Web-{7DB55A7E-265B-35E8-8ABC-21466D3BDC35}" dt="2023-04-11T22:32:22.304" v="157" actId="1076"/>
        <pc:sldMkLst>
          <pc:docMk/>
          <pc:sldMk cId="1991555671" sldId="2286"/>
        </pc:sldMkLst>
        <pc:picChg chg="mod">
          <ac:chgData name="Devon Simpson" userId="S::devon.simpson@inrix.com::787f26bc-6840-4b4f-9d28-1c37b1e62abe" providerId="AD" clId="Web-{7DB55A7E-265B-35E8-8ABC-21466D3BDC35}" dt="2023-04-11T22:32:18.961" v="155" actId="1076"/>
          <ac:picMkLst>
            <pc:docMk/>
            <pc:sldMk cId="1991555671" sldId="2286"/>
            <ac:picMk id="656" creationId="{FC5C6F66-D084-9C83-CC5C-44B0CC40399C}"/>
          </ac:picMkLst>
        </pc:picChg>
        <pc:picChg chg="mod">
          <ac:chgData name="Devon Simpson" userId="S::devon.simpson@inrix.com::787f26bc-6840-4b4f-9d28-1c37b1e62abe" providerId="AD" clId="Web-{7DB55A7E-265B-35E8-8ABC-21466D3BDC35}" dt="2023-04-11T22:32:20.898" v="156" actId="1076"/>
          <ac:picMkLst>
            <pc:docMk/>
            <pc:sldMk cId="1991555671" sldId="2286"/>
            <ac:picMk id="661" creationId="{BCE2A552-DEFA-91E4-F167-F73986539EA9}"/>
          </ac:picMkLst>
        </pc:picChg>
        <pc:picChg chg="mod">
          <ac:chgData name="Devon Simpson" userId="S::devon.simpson@inrix.com::787f26bc-6840-4b4f-9d28-1c37b1e62abe" providerId="AD" clId="Web-{7DB55A7E-265B-35E8-8ABC-21466D3BDC35}" dt="2023-04-11T22:32:22.304" v="157" actId="1076"/>
          <ac:picMkLst>
            <pc:docMk/>
            <pc:sldMk cId="1991555671" sldId="2286"/>
            <ac:picMk id="669" creationId="{20C85401-EF42-6897-31C9-D089E591A6E1}"/>
          </ac:picMkLst>
        </pc:picChg>
      </pc:sldChg>
      <pc:sldChg chg="modSp new ord">
        <pc:chgData name="Devon Simpson" userId="S::devon.simpson@inrix.com::787f26bc-6840-4b4f-9d28-1c37b1e62abe" providerId="AD" clId="Web-{7DB55A7E-265B-35E8-8ABC-21466D3BDC35}" dt="2023-04-11T22:15:36.411" v="39" actId="20577"/>
        <pc:sldMkLst>
          <pc:docMk/>
          <pc:sldMk cId="2439319854" sldId="2288"/>
        </pc:sldMkLst>
        <pc:spChg chg="mod">
          <ac:chgData name="Devon Simpson" userId="S::devon.simpson@inrix.com::787f26bc-6840-4b4f-9d28-1c37b1e62abe" providerId="AD" clId="Web-{7DB55A7E-265B-35E8-8ABC-21466D3BDC35}" dt="2023-04-11T22:15:36.411" v="39" actId="20577"/>
          <ac:spMkLst>
            <pc:docMk/>
            <pc:sldMk cId="2439319854" sldId="2288"/>
            <ac:spMk id="2" creationId="{968355A6-0E90-716F-189C-B973C3FB8B76}"/>
          </ac:spMkLst>
        </pc:spChg>
      </pc:sldChg>
    </pc:docChg>
  </pc:docChgLst>
  <pc:docChgLst>
    <pc:chgData name="Trang Nguyen" userId="68d5adcc-6dd0-4ce9-a93a-732a4969d7e5" providerId="ADAL" clId="{541FC776-5F14-41AA-93F4-8FC5F88F552A}"/>
    <pc:docChg chg="undo custSel addSld delSld modSld sldOrd">
      <pc:chgData name="Trang Nguyen" userId="68d5adcc-6dd0-4ce9-a93a-732a4969d7e5" providerId="ADAL" clId="{541FC776-5F14-41AA-93F4-8FC5F88F552A}" dt="2023-04-20T00:27:33.382" v="20194" actId="20577"/>
      <pc:docMkLst>
        <pc:docMk/>
      </pc:docMkLst>
      <pc:sldChg chg="modSp add mod">
        <pc:chgData name="Trang Nguyen" userId="68d5adcc-6dd0-4ce9-a93a-732a4969d7e5" providerId="ADAL" clId="{541FC776-5F14-41AA-93F4-8FC5F88F552A}" dt="2023-04-20T00:27:33.382" v="20194" actId="20577"/>
        <pc:sldMkLst>
          <pc:docMk/>
          <pc:sldMk cId="3301318124" sldId="272"/>
        </pc:sldMkLst>
        <pc:spChg chg="mod">
          <ac:chgData name="Trang Nguyen" userId="68d5adcc-6dd0-4ce9-a93a-732a4969d7e5" providerId="ADAL" clId="{541FC776-5F14-41AA-93F4-8FC5F88F552A}" dt="2023-04-13T22:24:23.301" v="17935" actId="20577"/>
          <ac:spMkLst>
            <pc:docMk/>
            <pc:sldMk cId="3301318124" sldId="272"/>
            <ac:spMk id="2" creationId="{37F27483-A6E4-4AD3-B799-A40D0CA545FE}"/>
          </ac:spMkLst>
        </pc:spChg>
        <pc:spChg chg="mod">
          <ac:chgData name="Trang Nguyen" userId="68d5adcc-6dd0-4ce9-a93a-732a4969d7e5" providerId="ADAL" clId="{541FC776-5F14-41AA-93F4-8FC5F88F552A}" dt="2023-04-20T00:27:33.382" v="20194" actId="20577"/>
          <ac:spMkLst>
            <pc:docMk/>
            <pc:sldMk cId="3301318124" sldId="272"/>
            <ac:spMk id="3" creationId="{483E7961-A22C-4D23-9B01-9585A6B39AB2}"/>
          </ac:spMkLst>
        </pc:spChg>
      </pc:sldChg>
      <pc:sldChg chg="del">
        <pc:chgData name="Trang Nguyen" userId="68d5adcc-6dd0-4ce9-a93a-732a4969d7e5" providerId="ADAL" clId="{541FC776-5F14-41AA-93F4-8FC5F88F552A}" dt="2023-03-26T01:29:10.008" v="4565" actId="47"/>
        <pc:sldMkLst>
          <pc:docMk/>
          <pc:sldMk cId="3775743565" sldId="606"/>
        </pc:sldMkLst>
      </pc:sldChg>
      <pc:sldChg chg="del">
        <pc:chgData name="Trang Nguyen" userId="68d5adcc-6dd0-4ce9-a93a-732a4969d7e5" providerId="ADAL" clId="{541FC776-5F14-41AA-93F4-8FC5F88F552A}" dt="2023-03-26T01:29:10.008" v="4565" actId="47"/>
        <pc:sldMkLst>
          <pc:docMk/>
          <pc:sldMk cId="354730330" sldId="612"/>
        </pc:sldMkLst>
      </pc:sldChg>
      <pc:sldChg chg="modSp mod">
        <pc:chgData name="Trang Nguyen" userId="68d5adcc-6dd0-4ce9-a93a-732a4969d7e5" providerId="ADAL" clId="{541FC776-5F14-41AA-93F4-8FC5F88F552A}" dt="2023-04-16T02:00:53.309" v="18720" actId="20577"/>
        <pc:sldMkLst>
          <pc:docMk/>
          <pc:sldMk cId="1902685527" sldId="884"/>
        </pc:sldMkLst>
        <pc:spChg chg="mod">
          <ac:chgData name="Trang Nguyen" userId="68d5adcc-6dd0-4ce9-a93a-732a4969d7e5" providerId="ADAL" clId="{541FC776-5F14-41AA-93F4-8FC5F88F552A}" dt="2023-04-16T02:00:53.309" v="18720" actId="20577"/>
          <ac:spMkLst>
            <pc:docMk/>
            <pc:sldMk cId="1902685527" sldId="884"/>
            <ac:spMk id="2" creationId="{00000000-0000-0000-0000-000000000000}"/>
          </ac:spMkLst>
        </pc:spChg>
      </pc:sldChg>
      <pc:sldChg chg="del">
        <pc:chgData name="Trang Nguyen" userId="68d5adcc-6dd0-4ce9-a93a-732a4969d7e5" providerId="ADAL" clId="{541FC776-5F14-41AA-93F4-8FC5F88F552A}" dt="2023-03-26T01:29:42.596" v="4569" actId="47"/>
        <pc:sldMkLst>
          <pc:docMk/>
          <pc:sldMk cId="3672909054" sldId="1464"/>
        </pc:sldMkLst>
      </pc:sldChg>
      <pc:sldChg chg="del">
        <pc:chgData name="Trang Nguyen" userId="68d5adcc-6dd0-4ce9-a93a-732a4969d7e5" providerId="ADAL" clId="{541FC776-5F14-41AA-93F4-8FC5F88F552A}" dt="2023-03-26T01:29:46.630" v="4570" actId="47"/>
        <pc:sldMkLst>
          <pc:docMk/>
          <pc:sldMk cId="3208641473" sldId="1537"/>
        </pc:sldMkLst>
      </pc:sldChg>
      <pc:sldChg chg="del">
        <pc:chgData name="Trang Nguyen" userId="68d5adcc-6dd0-4ce9-a93a-732a4969d7e5" providerId="ADAL" clId="{541FC776-5F14-41AA-93F4-8FC5F88F552A}" dt="2023-03-26T01:29:10.008" v="4565" actId="47"/>
        <pc:sldMkLst>
          <pc:docMk/>
          <pc:sldMk cId="2772277747" sldId="1538"/>
        </pc:sldMkLst>
      </pc:sldChg>
      <pc:sldChg chg="del">
        <pc:chgData name="Trang Nguyen" userId="68d5adcc-6dd0-4ce9-a93a-732a4969d7e5" providerId="ADAL" clId="{541FC776-5F14-41AA-93F4-8FC5F88F552A}" dt="2023-03-26T01:29:10.008" v="4565" actId="47"/>
        <pc:sldMkLst>
          <pc:docMk/>
          <pc:sldMk cId="1417113484" sldId="1542"/>
        </pc:sldMkLst>
      </pc:sldChg>
      <pc:sldChg chg="del">
        <pc:chgData name="Trang Nguyen" userId="68d5adcc-6dd0-4ce9-a93a-732a4969d7e5" providerId="ADAL" clId="{541FC776-5F14-41AA-93F4-8FC5F88F552A}" dt="2023-03-27T02:08:41.445" v="5605" actId="47"/>
        <pc:sldMkLst>
          <pc:docMk/>
          <pc:sldMk cId="2407607176" sldId="1643"/>
        </pc:sldMkLst>
      </pc:sldChg>
      <pc:sldChg chg="delSp modSp del mod">
        <pc:chgData name="Trang Nguyen" userId="68d5adcc-6dd0-4ce9-a93a-732a4969d7e5" providerId="ADAL" clId="{541FC776-5F14-41AA-93F4-8FC5F88F552A}" dt="2023-04-03T00:56:14.746" v="14767" actId="47"/>
        <pc:sldMkLst>
          <pc:docMk/>
          <pc:sldMk cId="224024863" sldId="1805"/>
        </pc:sldMkLst>
        <pc:spChg chg="mod">
          <ac:chgData name="Trang Nguyen" userId="68d5adcc-6dd0-4ce9-a93a-732a4969d7e5" providerId="ADAL" clId="{541FC776-5F14-41AA-93F4-8FC5F88F552A}" dt="2023-04-01T05:06:39.513" v="8841" actId="6549"/>
          <ac:spMkLst>
            <pc:docMk/>
            <pc:sldMk cId="224024863" sldId="1805"/>
            <ac:spMk id="13" creationId="{BCF2016E-5EC7-D042-B087-FAAD801ADB67}"/>
          </ac:spMkLst>
        </pc:spChg>
        <pc:spChg chg="mod">
          <ac:chgData name="Trang Nguyen" userId="68d5adcc-6dd0-4ce9-a93a-732a4969d7e5" providerId="ADAL" clId="{541FC776-5F14-41AA-93F4-8FC5F88F552A}" dt="2023-04-01T05:06:49.726" v="8843" actId="6549"/>
          <ac:spMkLst>
            <pc:docMk/>
            <pc:sldMk cId="224024863" sldId="1805"/>
            <ac:spMk id="56" creationId="{9FE32237-8742-1649-86AE-4751AFA9681C}"/>
          </ac:spMkLst>
        </pc:spChg>
        <pc:picChg chg="del">
          <ac:chgData name="Trang Nguyen" userId="68d5adcc-6dd0-4ce9-a93a-732a4969d7e5" providerId="ADAL" clId="{541FC776-5F14-41AA-93F4-8FC5F88F552A}" dt="2023-03-27T01:19:54.992" v="5482" actId="478"/>
          <ac:picMkLst>
            <pc:docMk/>
            <pc:sldMk cId="224024863" sldId="1805"/>
            <ac:picMk id="75" creationId="{A4AD245D-1994-D946-9DF5-60E42842DB6C}"/>
          </ac:picMkLst>
        </pc:picChg>
      </pc:sldChg>
      <pc:sldChg chg="modSp del mod">
        <pc:chgData name="Trang Nguyen" userId="68d5adcc-6dd0-4ce9-a93a-732a4969d7e5" providerId="ADAL" clId="{541FC776-5F14-41AA-93F4-8FC5F88F552A}" dt="2023-03-22T06:25:21.703" v="653" actId="47"/>
        <pc:sldMkLst>
          <pc:docMk/>
          <pc:sldMk cId="1982679709" sldId="1812"/>
        </pc:sldMkLst>
        <pc:spChg chg="mod">
          <ac:chgData name="Trang Nguyen" userId="68d5adcc-6dd0-4ce9-a93a-732a4969d7e5" providerId="ADAL" clId="{541FC776-5F14-41AA-93F4-8FC5F88F552A}" dt="2023-03-22T06:24:08.627" v="648" actId="207"/>
          <ac:spMkLst>
            <pc:docMk/>
            <pc:sldMk cId="1982679709" sldId="1812"/>
            <ac:spMk id="2" creationId="{1177E65A-18FE-ED4B-90FB-ED5998F4F89E}"/>
          </ac:spMkLst>
        </pc:spChg>
      </pc:sldChg>
      <pc:sldChg chg="del">
        <pc:chgData name="Trang Nguyen" userId="68d5adcc-6dd0-4ce9-a93a-732a4969d7e5" providerId="ADAL" clId="{541FC776-5F14-41AA-93F4-8FC5F88F552A}" dt="2023-03-26T01:29:10.008" v="4565" actId="47"/>
        <pc:sldMkLst>
          <pc:docMk/>
          <pc:sldMk cId="3891983437" sldId="1829"/>
        </pc:sldMkLst>
      </pc:sldChg>
      <pc:sldChg chg="del">
        <pc:chgData name="Trang Nguyen" userId="68d5adcc-6dd0-4ce9-a93a-732a4969d7e5" providerId="ADAL" clId="{541FC776-5F14-41AA-93F4-8FC5F88F552A}" dt="2023-03-26T01:29:31.799" v="4566" actId="47"/>
        <pc:sldMkLst>
          <pc:docMk/>
          <pc:sldMk cId="1670618292" sldId="1862"/>
        </pc:sldMkLst>
      </pc:sldChg>
      <pc:sldChg chg="addSp delSp modSp add del mod ord">
        <pc:chgData name="Trang Nguyen" userId="68d5adcc-6dd0-4ce9-a93a-732a4969d7e5" providerId="ADAL" clId="{541FC776-5F14-41AA-93F4-8FC5F88F552A}" dt="2023-04-19T20:31:46.732" v="20183" actId="20577"/>
        <pc:sldMkLst>
          <pc:docMk/>
          <pc:sldMk cId="3707675577" sldId="1896"/>
        </pc:sldMkLst>
        <pc:spChg chg="del">
          <ac:chgData name="Trang Nguyen" userId="68d5adcc-6dd0-4ce9-a93a-732a4969d7e5" providerId="ADAL" clId="{541FC776-5F14-41AA-93F4-8FC5F88F552A}" dt="2023-03-27T02:09:29.005" v="5609" actId="478"/>
          <ac:spMkLst>
            <pc:docMk/>
            <pc:sldMk cId="3707675577" sldId="1896"/>
            <ac:spMk id="2" creationId="{00000000-0000-0000-0000-000000000000}"/>
          </ac:spMkLst>
        </pc:spChg>
        <pc:spChg chg="add mod">
          <ac:chgData name="Trang Nguyen" userId="68d5adcc-6dd0-4ce9-a93a-732a4969d7e5" providerId="ADAL" clId="{541FC776-5F14-41AA-93F4-8FC5F88F552A}" dt="2023-04-19T20:31:46.732" v="20183" actId="20577"/>
          <ac:spMkLst>
            <pc:docMk/>
            <pc:sldMk cId="3707675577" sldId="1896"/>
            <ac:spMk id="3" creationId="{DC8F3F46-F037-23BF-C7F3-ACEB92A8C0AB}"/>
          </ac:spMkLst>
        </pc:spChg>
        <pc:spChg chg="add mod">
          <ac:chgData name="Trang Nguyen" userId="68d5adcc-6dd0-4ce9-a93a-732a4969d7e5" providerId="ADAL" clId="{541FC776-5F14-41AA-93F4-8FC5F88F552A}" dt="2023-04-03T00:13:41.863" v="14276" actId="20577"/>
          <ac:spMkLst>
            <pc:docMk/>
            <pc:sldMk cId="3707675577" sldId="1896"/>
            <ac:spMk id="4" creationId="{59043775-76C4-EF3E-B717-E31655114186}"/>
          </ac:spMkLst>
        </pc:spChg>
        <pc:spChg chg="add del">
          <ac:chgData name="Trang Nguyen" userId="68d5adcc-6dd0-4ce9-a93a-732a4969d7e5" providerId="ADAL" clId="{541FC776-5F14-41AA-93F4-8FC5F88F552A}" dt="2023-04-03T00:16:57.791" v="14512" actId="22"/>
          <ac:spMkLst>
            <pc:docMk/>
            <pc:sldMk cId="3707675577" sldId="1896"/>
            <ac:spMk id="7" creationId="{92057E98-1604-E973-6DED-EEE063E858A6}"/>
          </ac:spMkLst>
        </pc:spChg>
        <pc:spChg chg="add del mod">
          <ac:chgData name="Trang Nguyen" userId="68d5adcc-6dd0-4ce9-a93a-732a4969d7e5" providerId="ADAL" clId="{541FC776-5F14-41AA-93F4-8FC5F88F552A}" dt="2023-04-03T00:19:23.240" v="14540" actId="478"/>
          <ac:spMkLst>
            <pc:docMk/>
            <pc:sldMk cId="3707675577" sldId="1896"/>
            <ac:spMk id="15" creationId="{F02A8DFA-BEA1-4B0B-F445-A7814E3540A8}"/>
          </ac:spMkLst>
        </pc:spChg>
        <pc:spChg chg="add del mod">
          <ac:chgData name="Trang Nguyen" userId="68d5adcc-6dd0-4ce9-a93a-732a4969d7e5" providerId="ADAL" clId="{541FC776-5F14-41AA-93F4-8FC5F88F552A}" dt="2023-04-03T00:19:22.719" v="14539"/>
          <ac:spMkLst>
            <pc:docMk/>
            <pc:sldMk cId="3707675577" sldId="1896"/>
            <ac:spMk id="19" creationId="{515569E3-C9BA-1096-5195-36EB8A59E35F}"/>
          </ac:spMkLst>
        </pc:spChg>
        <pc:spChg chg="add del mod">
          <ac:chgData name="Trang Nguyen" userId="68d5adcc-6dd0-4ce9-a93a-732a4969d7e5" providerId="ADAL" clId="{541FC776-5F14-41AA-93F4-8FC5F88F552A}" dt="2023-04-03T00:19:22.719" v="14539"/>
          <ac:spMkLst>
            <pc:docMk/>
            <pc:sldMk cId="3707675577" sldId="1896"/>
            <ac:spMk id="21" creationId="{3CDDB0F6-B9B3-58A2-750E-9077CA513186}"/>
          </ac:spMkLst>
        </pc:spChg>
        <pc:spChg chg="add del mod">
          <ac:chgData name="Trang Nguyen" userId="68d5adcc-6dd0-4ce9-a93a-732a4969d7e5" providerId="ADAL" clId="{541FC776-5F14-41AA-93F4-8FC5F88F552A}" dt="2023-04-03T00:19:22.719" v="14539"/>
          <ac:spMkLst>
            <pc:docMk/>
            <pc:sldMk cId="3707675577" sldId="1896"/>
            <ac:spMk id="25" creationId="{67D43C8C-4FE6-A0EB-A01F-D27186B9BEC1}"/>
          </ac:spMkLst>
        </pc:spChg>
        <pc:spChg chg="add del mod">
          <ac:chgData name="Trang Nguyen" userId="68d5adcc-6dd0-4ce9-a93a-732a4969d7e5" providerId="ADAL" clId="{541FC776-5F14-41AA-93F4-8FC5F88F552A}" dt="2023-04-03T00:19:22.719" v="14539"/>
          <ac:spMkLst>
            <pc:docMk/>
            <pc:sldMk cId="3707675577" sldId="1896"/>
            <ac:spMk id="26" creationId="{183DC71D-BC7F-BA9D-D5C3-AD2D49A3EC30}"/>
          </ac:spMkLst>
        </pc:spChg>
        <pc:spChg chg="add del mod">
          <ac:chgData name="Trang Nguyen" userId="68d5adcc-6dd0-4ce9-a93a-732a4969d7e5" providerId="ADAL" clId="{541FC776-5F14-41AA-93F4-8FC5F88F552A}" dt="2023-04-03T00:19:22.719" v="14539"/>
          <ac:spMkLst>
            <pc:docMk/>
            <pc:sldMk cId="3707675577" sldId="1896"/>
            <ac:spMk id="27" creationId="{65F61AE4-5F27-CA00-9E5A-7D2B135C4B8C}"/>
          </ac:spMkLst>
        </pc:spChg>
        <pc:grpChg chg="del mod">
          <ac:chgData name="Trang Nguyen" userId="68d5adcc-6dd0-4ce9-a93a-732a4969d7e5" providerId="ADAL" clId="{541FC776-5F14-41AA-93F4-8FC5F88F552A}" dt="2023-04-03T00:07:12.341" v="13891" actId="478"/>
          <ac:grpSpMkLst>
            <pc:docMk/>
            <pc:sldMk cId="3707675577" sldId="1896"/>
            <ac:grpSpMk id="23" creationId="{00000000-0000-0000-0000-000000000000}"/>
          </ac:grpSpMkLst>
        </pc:grpChg>
        <pc:grpChg chg="mod">
          <ac:chgData name="Trang Nguyen" userId="68d5adcc-6dd0-4ce9-a93a-732a4969d7e5" providerId="ADAL" clId="{541FC776-5F14-41AA-93F4-8FC5F88F552A}" dt="2023-04-12T02:10:31.696" v="17798" actId="1076"/>
          <ac:grpSpMkLst>
            <pc:docMk/>
            <pc:sldMk cId="3707675577" sldId="1896"/>
            <ac:grpSpMk id="24" creationId="{00000000-0000-0000-0000-000000000000}"/>
          </ac:grpSpMkLst>
        </pc:grpChg>
        <pc:grpChg chg="add del mod">
          <ac:chgData name="Trang Nguyen" userId="68d5adcc-6dd0-4ce9-a93a-732a4969d7e5" providerId="ADAL" clId="{541FC776-5F14-41AA-93F4-8FC5F88F552A}" dt="2023-04-03T00:19:22.365" v="14538" actId="164"/>
          <ac:grpSpMkLst>
            <pc:docMk/>
            <pc:sldMk cId="3707675577" sldId="1896"/>
            <ac:grpSpMk id="28" creationId="{C508E3D4-1643-0A47-818A-97D6EAB21051}"/>
          </ac:grpSpMkLst>
        </pc:grpChg>
        <pc:picChg chg="add del mod">
          <ac:chgData name="Trang Nguyen" userId="68d5adcc-6dd0-4ce9-a93a-732a4969d7e5" providerId="ADAL" clId="{541FC776-5F14-41AA-93F4-8FC5F88F552A}" dt="2023-04-03T00:17:28.953" v="14514"/>
          <ac:picMkLst>
            <pc:docMk/>
            <pc:sldMk cId="3707675577" sldId="1896"/>
            <ac:picMk id="8" creationId="{AAE8D3EA-34C3-D83A-6354-07AF4916098E}"/>
          </ac:picMkLst>
        </pc:picChg>
        <pc:picChg chg="add del mod ord">
          <ac:chgData name="Trang Nguyen" userId="68d5adcc-6dd0-4ce9-a93a-732a4969d7e5" providerId="ADAL" clId="{541FC776-5F14-41AA-93F4-8FC5F88F552A}" dt="2023-04-03T00:19:26.499" v="14541" actId="1076"/>
          <ac:picMkLst>
            <pc:docMk/>
            <pc:sldMk cId="3707675577" sldId="1896"/>
            <ac:picMk id="9" creationId="{00000000-0000-0000-0000-000000000000}"/>
          </ac:picMkLst>
        </pc:picChg>
        <pc:picChg chg="ord">
          <ac:chgData name="Trang Nguyen" userId="68d5adcc-6dd0-4ce9-a93a-732a4969d7e5" providerId="ADAL" clId="{541FC776-5F14-41AA-93F4-8FC5F88F552A}" dt="2023-04-03T00:16:15.667" v="14509" actId="166"/>
          <ac:picMkLst>
            <pc:docMk/>
            <pc:sldMk cId="3707675577" sldId="1896"/>
            <ac:picMk id="11" creationId="{00000000-0000-0000-0000-000000000000}"/>
          </ac:picMkLst>
        </pc:picChg>
        <pc:picChg chg="add del mod">
          <ac:chgData name="Trang Nguyen" userId="68d5adcc-6dd0-4ce9-a93a-732a4969d7e5" providerId="ADAL" clId="{541FC776-5F14-41AA-93F4-8FC5F88F552A}" dt="2023-04-03T00:19:22.719" v="14539"/>
          <ac:picMkLst>
            <pc:docMk/>
            <pc:sldMk cId="3707675577" sldId="1896"/>
            <ac:picMk id="17" creationId="{27B2C20D-2DDA-7ED9-C92D-81B395C24CC4}"/>
          </ac:picMkLst>
        </pc:picChg>
      </pc:sldChg>
      <pc:sldChg chg="del">
        <pc:chgData name="Trang Nguyen" userId="68d5adcc-6dd0-4ce9-a93a-732a4969d7e5" providerId="ADAL" clId="{541FC776-5F14-41AA-93F4-8FC5F88F552A}" dt="2023-03-26T01:29:35.844" v="4567" actId="47"/>
        <pc:sldMkLst>
          <pc:docMk/>
          <pc:sldMk cId="643218317" sldId="1947"/>
        </pc:sldMkLst>
      </pc:sldChg>
      <pc:sldChg chg="del">
        <pc:chgData name="Trang Nguyen" userId="68d5adcc-6dd0-4ce9-a93a-732a4969d7e5" providerId="ADAL" clId="{541FC776-5F14-41AA-93F4-8FC5F88F552A}" dt="2023-03-26T01:29:10.008" v="4565" actId="47"/>
        <pc:sldMkLst>
          <pc:docMk/>
          <pc:sldMk cId="1977417360" sldId="1955"/>
        </pc:sldMkLst>
      </pc:sldChg>
      <pc:sldChg chg="del">
        <pc:chgData name="Trang Nguyen" userId="68d5adcc-6dd0-4ce9-a93a-732a4969d7e5" providerId="ADAL" clId="{541FC776-5F14-41AA-93F4-8FC5F88F552A}" dt="2023-03-26T01:29:10.008" v="4565" actId="47"/>
        <pc:sldMkLst>
          <pc:docMk/>
          <pc:sldMk cId="1823628025" sldId="2011"/>
        </pc:sldMkLst>
      </pc:sldChg>
      <pc:sldChg chg="del">
        <pc:chgData name="Trang Nguyen" userId="68d5adcc-6dd0-4ce9-a93a-732a4969d7e5" providerId="ADAL" clId="{541FC776-5F14-41AA-93F4-8FC5F88F552A}" dt="2023-03-26T01:29:10.008" v="4565" actId="47"/>
        <pc:sldMkLst>
          <pc:docMk/>
          <pc:sldMk cId="1658749591" sldId="2012"/>
        </pc:sldMkLst>
      </pc:sldChg>
      <pc:sldChg chg="del">
        <pc:chgData name="Trang Nguyen" userId="68d5adcc-6dd0-4ce9-a93a-732a4969d7e5" providerId="ADAL" clId="{541FC776-5F14-41AA-93F4-8FC5F88F552A}" dt="2023-03-26T01:29:31.799" v="4566" actId="47"/>
        <pc:sldMkLst>
          <pc:docMk/>
          <pc:sldMk cId="895522346" sldId="2037"/>
        </pc:sldMkLst>
      </pc:sldChg>
      <pc:sldChg chg="del">
        <pc:chgData name="Trang Nguyen" userId="68d5adcc-6dd0-4ce9-a93a-732a4969d7e5" providerId="ADAL" clId="{541FC776-5F14-41AA-93F4-8FC5F88F552A}" dt="2023-03-26T01:29:39.843" v="4568" actId="47"/>
        <pc:sldMkLst>
          <pc:docMk/>
          <pc:sldMk cId="3988765721" sldId="2045"/>
        </pc:sldMkLst>
      </pc:sldChg>
      <pc:sldChg chg="del">
        <pc:chgData name="Trang Nguyen" userId="68d5adcc-6dd0-4ce9-a93a-732a4969d7e5" providerId="ADAL" clId="{541FC776-5F14-41AA-93F4-8FC5F88F552A}" dt="2023-03-26T01:29:10.008" v="4565" actId="47"/>
        <pc:sldMkLst>
          <pc:docMk/>
          <pc:sldMk cId="2561552950" sldId="2051"/>
        </pc:sldMkLst>
      </pc:sldChg>
      <pc:sldChg chg="del">
        <pc:chgData name="Trang Nguyen" userId="68d5adcc-6dd0-4ce9-a93a-732a4969d7e5" providerId="ADAL" clId="{541FC776-5F14-41AA-93F4-8FC5F88F552A}" dt="2023-03-26T01:29:10.008" v="4565" actId="47"/>
        <pc:sldMkLst>
          <pc:docMk/>
          <pc:sldMk cId="3767572572" sldId="2052"/>
        </pc:sldMkLst>
      </pc:sldChg>
      <pc:sldChg chg="del">
        <pc:chgData name="Trang Nguyen" userId="68d5adcc-6dd0-4ce9-a93a-732a4969d7e5" providerId="ADAL" clId="{541FC776-5F14-41AA-93F4-8FC5F88F552A}" dt="2023-03-26T01:29:10.008" v="4565" actId="47"/>
        <pc:sldMkLst>
          <pc:docMk/>
          <pc:sldMk cId="1450535311" sldId="2053"/>
        </pc:sldMkLst>
      </pc:sldChg>
      <pc:sldChg chg="del">
        <pc:chgData name="Trang Nguyen" userId="68d5adcc-6dd0-4ce9-a93a-732a4969d7e5" providerId="ADAL" clId="{541FC776-5F14-41AA-93F4-8FC5F88F552A}" dt="2023-03-26T01:29:10.008" v="4565" actId="47"/>
        <pc:sldMkLst>
          <pc:docMk/>
          <pc:sldMk cId="161133729" sldId="2064"/>
        </pc:sldMkLst>
      </pc:sldChg>
      <pc:sldChg chg="del">
        <pc:chgData name="Trang Nguyen" userId="68d5adcc-6dd0-4ce9-a93a-732a4969d7e5" providerId="ADAL" clId="{541FC776-5F14-41AA-93F4-8FC5F88F552A}" dt="2023-03-26T01:29:50.742" v="4571" actId="47"/>
        <pc:sldMkLst>
          <pc:docMk/>
          <pc:sldMk cId="155014124" sldId="2065"/>
        </pc:sldMkLst>
      </pc:sldChg>
      <pc:sldChg chg="del">
        <pc:chgData name="Trang Nguyen" userId="68d5adcc-6dd0-4ce9-a93a-732a4969d7e5" providerId="ADAL" clId="{541FC776-5F14-41AA-93F4-8FC5F88F552A}" dt="2023-04-03T00:56:03.486" v="14765" actId="47"/>
        <pc:sldMkLst>
          <pc:docMk/>
          <pc:sldMk cId="1820111920" sldId="2116"/>
        </pc:sldMkLst>
      </pc:sldChg>
      <pc:sldChg chg="del">
        <pc:chgData name="Trang Nguyen" userId="68d5adcc-6dd0-4ce9-a93a-732a4969d7e5" providerId="ADAL" clId="{541FC776-5F14-41AA-93F4-8FC5F88F552A}" dt="2023-03-26T01:29:10.008" v="4565" actId="47"/>
        <pc:sldMkLst>
          <pc:docMk/>
          <pc:sldMk cId="1234412927" sldId="2117"/>
        </pc:sldMkLst>
      </pc:sldChg>
      <pc:sldChg chg="modSp add del mod ord">
        <pc:chgData name="Trang Nguyen" userId="68d5adcc-6dd0-4ce9-a93a-732a4969d7e5" providerId="ADAL" clId="{541FC776-5F14-41AA-93F4-8FC5F88F552A}" dt="2023-04-19T20:33:02.127" v="20184" actId="47"/>
        <pc:sldMkLst>
          <pc:docMk/>
          <pc:sldMk cId="3021423375" sldId="2123"/>
        </pc:sldMkLst>
        <pc:spChg chg="mod">
          <ac:chgData name="Trang Nguyen" userId="68d5adcc-6dd0-4ce9-a93a-732a4969d7e5" providerId="ADAL" clId="{541FC776-5F14-41AA-93F4-8FC5F88F552A}" dt="2023-03-27T02:37:22.458" v="6862" actId="20577"/>
          <ac:spMkLst>
            <pc:docMk/>
            <pc:sldMk cId="3021423375" sldId="2123"/>
            <ac:spMk id="4" creationId="{8F53547A-F8A2-1448-A90B-48B824614872}"/>
          </ac:spMkLst>
        </pc:spChg>
      </pc:sldChg>
      <pc:sldChg chg="del">
        <pc:chgData name="Trang Nguyen" userId="68d5adcc-6dd0-4ce9-a93a-732a4969d7e5" providerId="ADAL" clId="{541FC776-5F14-41AA-93F4-8FC5F88F552A}" dt="2023-03-26T01:29:10.008" v="4565" actId="47"/>
        <pc:sldMkLst>
          <pc:docMk/>
          <pc:sldMk cId="4049669575" sldId="2124"/>
        </pc:sldMkLst>
      </pc:sldChg>
      <pc:sldChg chg="addSp delSp modSp new del mod">
        <pc:chgData name="Trang Nguyen" userId="68d5adcc-6dd0-4ce9-a93a-732a4969d7e5" providerId="ADAL" clId="{541FC776-5F14-41AA-93F4-8FC5F88F552A}" dt="2023-04-03T00:55:57.822" v="14764" actId="47"/>
        <pc:sldMkLst>
          <pc:docMk/>
          <pc:sldMk cId="1487005489" sldId="2125"/>
        </pc:sldMkLst>
        <pc:spChg chg="del mod">
          <ac:chgData name="Trang Nguyen" userId="68d5adcc-6dd0-4ce9-a93a-732a4969d7e5" providerId="ADAL" clId="{541FC776-5F14-41AA-93F4-8FC5F88F552A}" dt="2023-03-22T05:01:59.135" v="4" actId="478"/>
          <ac:spMkLst>
            <pc:docMk/>
            <pc:sldMk cId="1487005489" sldId="2125"/>
            <ac:spMk id="2" creationId="{94823C18-5702-E470-39A2-EB1A99C1A81C}"/>
          </ac:spMkLst>
        </pc:spChg>
        <pc:spChg chg="del">
          <ac:chgData name="Trang Nguyen" userId="68d5adcc-6dd0-4ce9-a93a-732a4969d7e5" providerId="ADAL" clId="{541FC776-5F14-41AA-93F4-8FC5F88F552A}" dt="2023-03-22T05:01:46.288" v="1" actId="478"/>
          <ac:spMkLst>
            <pc:docMk/>
            <pc:sldMk cId="1487005489" sldId="2125"/>
            <ac:spMk id="4" creationId="{19080AA2-A55E-C0E2-0FCD-5A3C62388873}"/>
          </ac:spMkLst>
        </pc:spChg>
        <pc:spChg chg="add mod">
          <ac:chgData name="Trang Nguyen" userId="68d5adcc-6dd0-4ce9-a93a-732a4969d7e5" providerId="ADAL" clId="{541FC776-5F14-41AA-93F4-8FC5F88F552A}" dt="2023-03-23T04:16:39.982" v="687" actId="20577"/>
          <ac:spMkLst>
            <pc:docMk/>
            <pc:sldMk cId="1487005489" sldId="2125"/>
            <ac:spMk id="5" creationId="{DCB71FA3-C979-B787-DEFA-C0CCE5E477D1}"/>
          </ac:spMkLst>
        </pc:spChg>
        <pc:spChg chg="add mod">
          <ac:chgData name="Trang Nguyen" userId="68d5adcc-6dd0-4ce9-a93a-732a4969d7e5" providerId="ADAL" clId="{541FC776-5F14-41AA-93F4-8FC5F88F552A}" dt="2023-03-26T01:30:08.216" v="4573" actId="14100"/>
          <ac:spMkLst>
            <pc:docMk/>
            <pc:sldMk cId="1487005489" sldId="2125"/>
            <ac:spMk id="6" creationId="{DF4CE4C9-1999-A600-72EB-96E36E8A2B69}"/>
          </ac:spMkLst>
        </pc:spChg>
        <pc:spChg chg="add mod">
          <ac:chgData name="Trang Nguyen" userId="68d5adcc-6dd0-4ce9-a93a-732a4969d7e5" providerId="ADAL" clId="{541FC776-5F14-41AA-93F4-8FC5F88F552A}" dt="2023-03-22T05:01:47.662" v="2"/>
          <ac:spMkLst>
            <pc:docMk/>
            <pc:sldMk cId="1487005489" sldId="2125"/>
            <ac:spMk id="7" creationId="{A35EDB0A-D8E4-1701-C6C1-E8C1FD4B041F}"/>
          </ac:spMkLst>
        </pc:spChg>
        <pc:spChg chg="add mod">
          <ac:chgData name="Trang Nguyen" userId="68d5adcc-6dd0-4ce9-a93a-732a4969d7e5" providerId="ADAL" clId="{541FC776-5F14-41AA-93F4-8FC5F88F552A}" dt="2023-03-23T04:17:01.880" v="691" actId="1076"/>
          <ac:spMkLst>
            <pc:docMk/>
            <pc:sldMk cId="1487005489" sldId="2125"/>
            <ac:spMk id="10" creationId="{137DD953-E971-DB40-D35A-D9ECB8FA8781}"/>
          </ac:spMkLst>
        </pc:spChg>
        <pc:picChg chg="add mod">
          <ac:chgData name="Trang Nguyen" userId="68d5adcc-6dd0-4ce9-a93a-732a4969d7e5" providerId="ADAL" clId="{541FC776-5F14-41AA-93F4-8FC5F88F552A}" dt="2023-03-23T04:16:57.477" v="689" actId="1076"/>
          <ac:picMkLst>
            <pc:docMk/>
            <pc:sldMk cId="1487005489" sldId="2125"/>
            <ac:picMk id="8" creationId="{56666183-C93D-154E-6F6D-1BE0E4A6845F}"/>
          </ac:picMkLst>
        </pc:picChg>
        <pc:picChg chg="add mod">
          <ac:chgData name="Trang Nguyen" userId="68d5adcc-6dd0-4ce9-a93a-732a4969d7e5" providerId="ADAL" clId="{541FC776-5F14-41AA-93F4-8FC5F88F552A}" dt="2023-03-23T04:16:59.543" v="690" actId="1076"/>
          <ac:picMkLst>
            <pc:docMk/>
            <pc:sldMk cId="1487005489" sldId="2125"/>
            <ac:picMk id="9" creationId="{C612A65A-099F-A600-2E61-69262003D481}"/>
          </ac:picMkLst>
        </pc:picChg>
      </pc:sldChg>
      <pc:sldChg chg="addSp delSp modSp new del mod ord">
        <pc:chgData name="Trang Nguyen" userId="68d5adcc-6dd0-4ce9-a93a-732a4969d7e5" providerId="ADAL" clId="{541FC776-5F14-41AA-93F4-8FC5F88F552A}" dt="2023-04-03T00:55:53.685" v="14763" actId="47"/>
        <pc:sldMkLst>
          <pc:docMk/>
          <pc:sldMk cId="120317384" sldId="2126"/>
        </pc:sldMkLst>
        <pc:spChg chg="mod">
          <ac:chgData name="Trang Nguyen" userId="68d5adcc-6dd0-4ce9-a93a-732a4969d7e5" providerId="ADAL" clId="{541FC776-5F14-41AA-93F4-8FC5F88F552A}" dt="2023-03-22T05:05:40.150" v="195" actId="20577"/>
          <ac:spMkLst>
            <pc:docMk/>
            <pc:sldMk cId="120317384" sldId="2126"/>
            <ac:spMk id="2" creationId="{52D84892-AD78-3827-7731-E092AD4F0C0C}"/>
          </ac:spMkLst>
        </pc:spChg>
        <pc:spChg chg="mod">
          <ac:chgData name="Trang Nguyen" userId="68d5adcc-6dd0-4ce9-a93a-732a4969d7e5" providerId="ADAL" clId="{541FC776-5F14-41AA-93F4-8FC5F88F552A}" dt="2023-03-22T05:06:32.296" v="376" actId="20577"/>
          <ac:spMkLst>
            <pc:docMk/>
            <pc:sldMk cId="120317384" sldId="2126"/>
            <ac:spMk id="3" creationId="{2C93C119-DFFC-83AA-C3FD-529037C04346}"/>
          </ac:spMkLst>
        </pc:spChg>
        <pc:spChg chg="del">
          <ac:chgData name="Trang Nguyen" userId="68d5adcc-6dd0-4ce9-a93a-732a4969d7e5" providerId="ADAL" clId="{541FC776-5F14-41AA-93F4-8FC5F88F552A}" dt="2023-03-22T05:05:24.600" v="137" actId="478"/>
          <ac:spMkLst>
            <pc:docMk/>
            <pc:sldMk cId="120317384" sldId="2126"/>
            <ac:spMk id="4" creationId="{76B60722-3EAB-1DA4-5FBF-A67DF78E90B7}"/>
          </ac:spMkLst>
        </pc:spChg>
        <pc:graphicFrameChg chg="add del modGraphic">
          <ac:chgData name="Trang Nguyen" userId="68d5adcc-6dd0-4ce9-a93a-732a4969d7e5" providerId="ADAL" clId="{541FC776-5F14-41AA-93F4-8FC5F88F552A}" dt="2023-03-22T05:49:53.667" v="378" actId="1032"/>
          <ac:graphicFrameMkLst>
            <pc:docMk/>
            <pc:sldMk cId="120317384" sldId="2126"/>
            <ac:graphicFrameMk id="8" creationId="{ADBAD93A-8764-40C2-EE81-71AD75FECE2E}"/>
          </ac:graphicFrameMkLst>
        </pc:graphicFrameChg>
      </pc:sldChg>
      <pc:sldChg chg="addSp delSp modSp new del mod ord">
        <pc:chgData name="Trang Nguyen" userId="68d5adcc-6dd0-4ce9-a93a-732a4969d7e5" providerId="ADAL" clId="{541FC776-5F14-41AA-93F4-8FC5F88F552A}" dt="2023-03-26T01:30:50.861" v="4574" actId="47"/>
        <pc:sldMkLst>
          <pc:docMk/>
          <pc:sldMk cId="3894615338" sldId="2127"/>
        </pc:sldMkLst>
        <pc:spChg chg="mod">
          <ac:chgData name="Trang Nguyen" userId="68d5adcc-6dd0-4ce9-a93a-732a4969d7e5" providerId="ADAL" clId="{541FC776-5F14-41AA-93F4-8FC5F88F552A}" dt="2023-03-26T01:12:34.267" v="3965" actId="20577"/>
          <ac:spMkLst>
            <pc:docMk/>
            <pc:sldMk cId="3894615338" sldId="2127"/>
            <ac:spMk id="2" creationId="{5C32942B-91F7-5CFB-658F-0238B017EEF8}"/>
          </ac:spMkLst>
        </pc:spChg>
        <pc:spChg chg="add mod ord">
          <ac:chgData name="Trang Nguyen" userId="68d5adcc-6dd0-4ce9-a93a-732a4969d7e5" providerId="ADAL" clId="{541FC776-5F14-41AA-93F4-8FC5F88F552A}" dt="2023-03-26T00:45:14.349" v="3591" actId="164"/>
          <ac:spMkLst>
            <pc:docMk/>
            <pc:sldMk cId="3894615338" sldId="2127"/>
            <ac:spMk id="16" creationId="{8DF0EBF5-D17C-9330-60BC-1ABF5A37FFCB}"/>
          </ac:spMkLst>
        </pc:spChg>
        <pc:spChg chg="add del mod">
          <ac:chgData name="Trang Nguyen" userId="68d5adcc-6dd0-4ce9-a93a-732a4969d7e5" providerId="ADAL" clId="{541FC776-5F14-41AA-93F4-8FC5F88F552A}" dt="2023-03-26T01:16:59.998" v="4100" actId="1036"/>
          <ac:spMkLst>
            <pc:docMk/>
            <pc:sldMk cId="3894615338" sldId="2127"/>
            <ac:spMk id="32" creationId="{7C9A5C39-2298-4E4B-D245-B78F87C5198A}"/>
          </ac:spMkLst>
        </pc:spChg>
        <pc:grpChg chg="add del mod">
          <ac:chgData name="Trang Nguyen" userId="68d5adcc-6dd0-4ce9-a93a-732a4969d7e5" providerId="ADAL" clId="{541FC776-5F14-41AA-93F4-8FC5F88F552A}" dt="2023-03-26T00:53:06.222" v="3637" actId="478"/>
          <ac:grpSpMkLst>
            <pc:docMk/>
            <pc:sldMk cId="3894615338" sldId="2127"/>
            <ac:grpSpMk id="17" creationId="{31328944-65CF-9D88-C5B2-AC1C164A10D9}"/>
          </ac:grpSpMkLst>
        </pc:grpChg>
        <pc:grpChg chg="add del mod">
          <ac:chgData name="Trang Nguyen" userId="68d5adcc-6dd0-4ce9-a93a-732a4969d7e5" providerId="ADAL" clId="{541FC776-5F14-41AA-93F4-8FC5F88F552A}" dt="2023-03-26T01:15:26.863" v="3992" actId="165"/>
          <ac:grpSpMkLst>
            <pc:docMk/>
            <pc:sldMk cId="3894615338" sldId="2127"/>
            <ac:grpSpMk id="27" creationId="{1597DD82-E5C9-072E-6EB4-3A727996C2FC}"/>
          </ac:grpSpMkLst>
        </pc:grpChg>
        <pc:grpChg chg="add mod">
          <ac:chgData name="Trang Nguyen" userId="68d5adcc-6dd0-4ce9-a93a-732a4969d7e5" providerId="ADAL" clId="{541FC776-5F14-41AA-93F4-8FC5F88F552A}" dt="2023-03-26T01:18:56.847" v="4115" actId="1076"/>
          <ac:grpSpMkLst>
            <pc:docMk/>
            <pc:sldMk cId="3894615338" sldId="2127"/>
            <ac:grpSpMk id="34" creationId="{2104D71A-8E3F-0CFF-04C1-A67664E04AFD}"/>
          </ac:grpSpMkLst>
        </pc:grpChg>
        <pc:graphicFrameChg chg="add mod modGraphic">
          <ac:chgData name="Trang Nguyen" userId="68d5adcc-6dd0-4ce9-a93a-732a4969d7e5" providerId="ADAL" clId="{541FC776-5F14-41AA-93F4-8FC5F88F552A}" dt="2023-03-26T00:37:54.709" v="3545"/>
          <ac:graphicFrameMkLst>
            <pc:docMk/>
            <pc:sldMk cId="3894615338" sldId="2127"/>
            <ac:graphicFrameMk id="5" creationId="{1CC7D46F-E21E-EDFC-98CF-C09064984B21}"/>
          </ac:graphicFrameMkLst>
        </pc:graphicFrameChg>
        <pc:graphicFrameChg chg="add del mod modGraphic">
          <ac:chgData name="Trang Nguyen" userId="68d5adcc-6dd0-4ce9-a93a-732a4969d7e5" providerId="ADAL" clId="{541FC776-5F14-41AA-93F4-8FC5F88F552A}" dt="2023-03-26T00:40:29.648" v="3561" actId="478"/>
          <ac:graphicFrameMkLst>
            <pc:docMk/>
            <pc:sldMk cId="3894615338" sldId="2127"/>
            <ac:graphicFrameMk id="10" creationId="{3225DBA6-B7AC-D550-C861-6C9E41F68B37}"/>
          </ac:graphicFrameMkLst>
        </pc:graphicFrameChg>
        <pc:picChg chg="add del mod">
          <ac:chgData name="Trang Nguyen" userId="68d5adcc-6dd0-4ce9-a93a-732a4969d7e5" providerId="ADAL" clId="{541FC776-5F14-41AA-93F4-8FC5F88F552A}" dt="2023-03-26T00:53:06.222" v="3637" actId="478"/>
          <ac:picMkLst>
            <pc:docMk/>
            <pc:sldMk cId="3894615338" sldId="2127"/>
            <ac:picMk id="7" creationId="{1195BF81-D763-B554-AF2B-C2AA2729A72C}"/>
          </ac:picMkLst>
        </pc:picChg>
        <pc:picChg chg="add mod">
          <ac:chgData name="Trang Nguyen" userId="68d5adcc-6dd0-4ce9-a93a-732a4969d7e5" providerId="ADAL" clId="{541FC776-5F14-41AA-93F4-8FC5F88F552A}" dt="2023-03-26T00:45:14.349" v="3591" actId="164"/>
          <ac:picMkLst>
            <pc:docMk/>
            <pc:sldMk cId="3894615338" sldId="2127"/>
            <ac:picMk id="9" creationId="{465155DA-4868-BD35-1E74-D1AC32FBF7EE}"/>
          </ac:picMkLst>
        </pc:picChg>
        <pc:picChg chg="add del mod">
          <ac:chgData name="Trang Nguyen" userId="68d5adcc-6dd0-4ce9-a93a-732a4969d7e5" providerId="ADAL" clId="{541FC776-5F14-41AA-93F4-8FC5F88F552A}" dt="2023-03-26T00:53:06.222" v="3637" actId="478"/>
          <ac:picMkLst>
            <pc:docMk/>
            <pc:sldMk cId="3894615338" sldId="2127"/>
            <ac:picMk id="15" creationId="{376F2F1F-F5E3-CDB5-41B7-F955B8C5EBFD}"/>
          </ac:picMkLst>
        </pc:picChg>
        <pc:picChg chg="add del mod">
          <ac:chgData name="Trang Nguyen" userId="68d5adcc-6dd0-4ce9-a93a-732a4969d7e5" providerId="ADAL" clId="{541FC776-5F14-41AA-93F4-8FC5F88F552A}" dt="2023-03-26T00:53:06.222" v="3637" actId="478"/>
          <ac:picMkLst>
            <pc:docMk/>
            <pc:sldMk cId="3894615338" sldId="2127"/>
            <ac:picMk id="19" creationId="{F3BE5F31-E661-45F2-432D-310FDF1116EF}"/>
          </ac:picMkLst>
        </pc:picChg>
        <pc:picChg chg="add del mod">
          <ac:chgData name="Trang Nguyen" userId="68d5adcc-6dd0-4ce9-a93a-732a4969d7e5" providerId="ADAL" clId="{541FC776-5F14-41AA-93F4-8FC5F88F552A}" dt="2023-03-26T01:12:42.676" v="3966" actId="478"/>
          <ac:picMkLst>
            <pc:docMk/>
            <pc:sldMk cId="3894615338" sldId="2127"/>
            <ac:picMk id="21" creationId="{6802EBA5-15A3-E510-3ED9-3C7001737EF9}"/>
          </ac:picMkLst>
        </pc:picChg>
        <pc:picChg chg="add mod">
          <ac:chgData name="Trang Nguyen" userId="68d5adcc-6dd0-4ce9-a93a-732a4969d7e5" providerId="ADAL" clId="{541FC776-5F14-41AA-93F4-8FC5F88F552A}" dt="2023-03-26T01:18:50.089" v="4113" actId="1076"/>
          <ac:picMkLst>
            <pc:docMk/>
            <pc:sldMk cId="3894615338" sldId="2127"/>
            <ac:picMk id="22" creationId="{BAE5010E-7E05-00E7-D284-52F5A7162A94}"/>
          </ac:picMkLst>
        </pc:picChg>
        <pc:picChg chg="add mod">
          <ac:chgData name="Trang Nguyen" userId="68d5adcc-6dd0-4ce9-a93a-732a4969d7e5" providerId="ADAL" clId="{541FC776-5F14-41AA-93F4-8FC5F88F552A}" dt="2023-03-26T01:13:04.755" v="3970" actId="1076"/>
          <ac:picMkLst>
            <pc:docMk/>
            <pc:sldMk cId="3894615338" sldId="2127"/>
            <ac:picMk id="23" creationId="{CE7EFE00-6CCB-3D87-AE5E-8FE1F4F2E994}"/>
          </ac:picMkLst>
        </pc:picChg>
        <pc:picChg chg="add mod">
          <ac:chgData name="Trang Nguyen" userId="68d5adcc-6dd0-4ce9-a93a-732a4969d7e5" providerId="ADAL" clId="{541FC776-5F14-41AA-93F4-8FC5F88F552A}" dt="2023-03-26T01:18:32.734" v="4110" actId="1076"/>
          <ac:picMkLst>
            <pc:docMk/>
            <pc:sldMk cId="3894615338" sldId="2127"/>
            <ac:picMk id="24" creationId="{104A50CD-E8A6-BEB4-96B7-EFD0401D37F7}"/>
          </ac:picMkLst>
        </pc:picChg>
        <pc:picChg chg="add mod">
          <ac:chgData name="Trang Nguyen" userId="68d5adcc-6dd0-4ce9-a93a-732a4969d7e5" providerId="ADAL" clId="{541FC776-5F14-41AA-93F4-8FC5F88F552A}" dt="2023-03-26T01:12:59.269" v="3968"/>
          <ac:picMkLst>
            <pc:docMk/>
            <pc:sldMk cId="3894615338" sldId="2127"/>
            <ac:picMk id="25" creationId="{1DC11086-013E-DB4D-3108-AB9DA80DDC68}"/>
          </ac:picMkLst>
        </pc:picChg>
        <pc:picChg chg="add mod">
          <ac:chgData name="Trang Nguyen" userId="68d5adcc-6dd0-4ce9-a93a-732a4969d7e5" providerId="ADAL" clId="{541FC776-5F14-41AA-93F4-8FC5F88F552A}" dt="2023-03-26T01:17:09.769" v="4101" actId="164"/>
          <ac:picMkLst>
            <pc:docMk/>
            <pc:sldMk cId="3894615338" sldId="2127"/>
            <ac:picMk id="26" creationId="{EB507B5F-10FD-0F85-2BC1-87013FC15CB2}"/>
          </ac:picMkLst>
        </pc:picChg>
        <pc:picChg chg="del mod topLvl">
          <ac:chgData name="Trang Nguyen" userId="68d5adcc-6dd0-4ce9-a93a-732a4969d7e5" providerId="ADAL" clId="{541FC776-5F14-41AA-93F4-8FC5F88F552A}" dt="2023-03-26T01:15:29.868" v="3993" actId="478"/>
          <ac:picMkLst>
            <pc:docMk/>
            <pc:sldMk cId="3894615338" sldId="2127"/>
            <ac:picMk id="28" creationId="{28C2BAF4-9648-5332-988E-783C34323758}"/>
          </ac:picMkLst>
        </pc:picChg>
        <pc:picChg chg="mod topLvl">
          <ac:chgData name="Trang Nguyen" userId="68d5adcc-6dd0-4ce9-a93a-732a4969d7e5" providerId="ADAL" clId="{541FC776-5F14-41AA-93F4-8FC5F88F552A}" dt="2023-03-26T01:18:45.715" v="4111" actId="1076"/>
          <ac:picMkLst>
            <pc:docMk/>
            <pc:sldMk cId="3894615338" sldId="2127"/>
            <ac:picMk id="29" creationId="{93501C30-6853-CFFE-1EE4-AFE3D33FF5EA}"/>
          </ac:picMkLst>
        </pc:picChg>
        <pc:picChg chg="add del mod">
          <ac:chgData name="Trang Nguyen" userId="68d5adcc-6dd0-4ce9-a93a-732a4969d7e5" providerId="ADAL" clId="{541FC776-5F14-41AA-93F4-8FC5F88F552A}" dt="2023-03-26T01:14:10.430" v="3983" actId="27803"/>
          <ac:picMkLst>
            <pc:docMk/>
            <pc:sldMk cId="3894615338" sldId="2127"/>
            <ac:picMk id="31" creationId="{7C9A5C39-2298-4E4B-D245-B78F87C5198A}"/>
          </ac:picMkLst>
        </pc:picChg>
        <pc:picChg chg="add mod">
          <ac:chgData name="Trang Nguyen" userId="68d5adcc-6dd0-4ce9-a93a-732a4969d7e5" providerId="ADAL" clId="{541FC776-5F14-41AA-93F4-8FC5F88F552A}" dt="2023-03-26T01:17:09.769" v="4101" actId="164"/>
          <ac:picMkLst>
            <pc:docMk/>
            <pc:sldMk cId="3894615338" sldId="2127"/>
            <ac:picMk id="33" creationId="{67C551D3-0F18-D50C-35F4-EE54A8EF9DDB}"/>
          </ac:picMkLst>
        </pc:picChg>
        <pc:picChg chg="add mod">
          <ac:chgData name="Trang Nguyen" userId="68d5adcc-6dd0-4ce9-a93a-732a4969d7e5" providerId="ADAL" clId="{541FC776-5F14-41AA-93F4-8FC5F88F552A}" dt="2023-03-26T01:18:53.147" v="4114" actId="1076"/>
          <ac:picMkLst>
            <pc:docMk/>
            <pc:sldMk cId="3894615338" sldId="2127"/>
            <ac:picMk id="36" creationId="{17A81C54-C73D-D368-4118-093BD6CA6B03}"/>
          </ac:picMkLst>
        </pc:picChg>
        <pc:cxnChg chg="add del mod">
          <ac:chgData name="Trang Nguyen" userId="68d5adcc-6dd0-4ce9-a93a-732a4969d7e5" providerId="ADAL" clId="{541FC776-5F14-41AA-93F4-8FC5F88F552A}" dt="2023-03-26T00:52:59.351" v="3636" actId="478"/>
          <ac:cxnSpMkLst>
            <pc:docMk/>
            <pc:sldMk cId="3894615338" sldId="2127"/>
            <ac:cxnSpMk id="12" creationId="{274B4253-307C-B85F-2541-6D496E2B8EDC}"/>
          </ac:cxnSpMkLst>
        </pc:cxnChg>
      </pc:sldChg>
      <pc:sldChg chg="addSp delSp modSp new del mod">
        <pc:chgData name="Trang Nguyen" userId="68d5adcc-6dd0-4ce9-a93a-732a4969d7e5" providerId="ADAL" clId="{541FC776-5F14-41AA-93F4-8FC5F88F552A}" dt="2023-03-25T23:36:11.942" v="2753" actId="47"/>
        <pc:sldMkLst>
          <pc:docMk/>
          <pc:sldMk cId="2782164572" sldId="2128"/>
        </pc:sldMkLst>
        <pc:spChg chg="del">
          <ac:chgData name="Trang Nguyen" userId="68d5adcc-6dd0-4ce9-a93a-732a4969d7e5" providerId="ADAL" clId="{541FC776-5F14-41AA-93F4-8FC5F88F552A}" dt="2023-03-22T05:57:19.823" v="517" actId="478"/>
          <ac:spMkLst>
            <pc:docMk/>
            <pc:sldMk cId="2782164572" sldId="2128"/>
            <ac:spMk id="2" creationId="{2C8EF8F4-11AB-A3A0-9F6B-EE41266A2137}"/>
          </ac:spMkLst>
        </pc:spChg>
        <pc:spChg chg="del">
          <ac:chgData name="Trang Nguyen" userId="68d5adcc-6dd0-4ce9-a93a-732a4969d7e5" providerId="ADAL" clId="{541FC776-5F14-41AA-93F4-8FC5F88F552A}" dt="2023-03-22T05:57:17.331" v="516" actId="478"/>
          <ac:spMkLst>
            <pc:docMk/>
            <pc:sldMk cId="2782164572" sldId="2128"/>
            <ac:spMk id="4" creationId="{264507A4-AE04-A3E6-911B-37B0A70A826A}"/>
          </ac:spMkLst>
        </pc:spChg>
        <pc:spChg chg="add mod">
          <ac:chgData name="Trang Nguyen" userId="68d5adcc-6dd0-4ce9-a93a-732a4969d7e5" providerId="ADAL" clId="{541FC776-5F14-41AA-93F4-8FC5F88F552A}" dt="2023-03-22T05:57:20.890" v="518"/>
          <ac:spMkLst>
            <pc:docMk/>
            <pc:sldMk cId="2782164572" sldId="2128"/>
            <ac:spMk id="5" creationId="{4A966EDE-FFAF-DDCC-F838-70829776B6B5}"/>
          </ac:spMkLst>
        </pc:spChg>
        <pc:spChg chg="add mod">
          <ac:chgData name="Trang Nguyen" userId="68d5adcc-6dd0-4ce9-a93a-732a4969d7e5" providerId="ADAL" clId="{541FC776-5F14-41AA-93F4-8FC5F88F552A}" dt="2023-03-22T05:57:47.222" v="525" actId="20577"/>
          <ac:spMkLst>
            <pc:docMk/>
            <pc:sldMk cId="2782164572" sldId="2128"/>
            <ac:spMk id="6" creationId="{34E0F9D3-2573-6DD8-ED70-D6941229469F}"/>
          </ac:spMkLst>
        </pc:spChg>
        <pc:spChg chg="add mod">
          <ac:chgData name="Trang Nguyen" userId="68d5adcc-6dd0-4ce9-a93a-732a4969d7e5" providerId="ADAL" clId="{541FC776-5F14-41AA-93F4-8FC5F88F552A}" dt="2023-03-22T05:57:20.890" v="518"/>
          <ac:spMkLst>
            <pc:docMk/>
            <pc:sldMk cId="2782164572" sldId="2128"/>
            <ac:spMk id="7" creationId="{3B50A2DD-6D46-9E99-E952-AE04FFD6652A}"/>
          </ac:spMkLst>
        </pc:spChg>
        <pc:picChg chg="add mod">
          <ac:chgData name="Trang Nguyen" userId="68d5adcc-6dd0-4ce9-a93a-732a4969d7e5" providerId="ADAL" clId="{541FC776-5F14-41AA-93F4-8FC5F88F552A}" dt="2023-03-22T05:57:20.890" v="518"/>
          <ac:picMkLst>
            <pc:docMk/>
            <pc:sldMk cId="2782164572" sldId="2128"/>
            <ac:picMk id="8" creationId="{9104FBB2-43EC-6309-32C1-0062A142F45F}"/>
          </ac:picMkLst>
        </pc:picChg>
      </pc:sldChg>
      <pc:sldChg chg="addSp delSp new del mod">
        <pc:chgData name="Trang Nguyen" userId="68d5adcc-6dd0-4ce9-a93a-732a4969d7e5" providerId="ADAL" clId="{541FC776-5F14-41AA-93F4-8FC5F88F552A}" dt="2023-03-26T01:27:08.647" v="4557" actId="47"/>
        <pc:sldMkLst>
          <pc:docMk/>
          <pc:sldMk cId="775240320" sldId="2129"/>
        </pc:sldMkLst>
        <pc:spChg chg="del">
          <ac:chgData name="Trang Nguyen" userId="68d5adcc-6dd0-4ce9-a93a-732a4969d7e5" providerId="ADAL" clId="{541FC776-5F14-41AA-93F4-8FC5F88F552A}" dt="2023-03-22T06:17:49.695" v="639" actId="478"/>
          <ac:spMkLst>
            <pc:docMk/>
            <pc:sldMk cId="775240320" sldId="2129"/>
            <ac:spMk id="2" creationId="{26ED4D76-EB1D-9547-1ED2-23771C5AB74B}"/>
          </ac:spMkLst>
        </pc:spChg>
        <pc:spChg chg="del">
          <ac:chgData name="Trang Nguyen" userId="68d5adcc-6dd0-4ce9-a93a-732a4969d7e5" providerId="ADAL" clId="{541FC776-5F14-41AA-93F4-8FC5F88F552A}" dt="2023-03-22T06:17:46.687" v="638" actId="478"/>
          <ac:spMkLst>
            <pc:docMk/>
            <pc:sldMk cId="775240320" sldId="2129"/>
            <ac:spMk id="4" creationId="{B51C70AB-8A6B-D311-AC39-DD6A4F97770F}"/>
          </ac:spMkLst>
        </pc:spChg>
        <pc:picChg chg="add del">
          <ac:chgData name="Trang Nguyen" userId="68d5adcc-6dd0-4ce9-a93a-732a4969d7e5" providerId="ADAL" clId="{541FC776-5F14-41AA-93F4-8FC5F88F552A}" dt="2023-03-22T06:17:57.712" v="641"/>
          <ac:picMkLst>
            <pc:docMk/>
            <pc:sldMk cId="775240320" sldId="2129"/>
            <ac:picMk id="1026" creationId="{55B58FCE-79CD-2AF4-CD58-B14DE3910C50}"/>
          </ac:picMkLst>
        </pc:picChg>
        <pc:picChg chg="add del">
          <ac:chgData name="Trang Nguyen" userId="68d5adcc-6dd0-4ce9-a93a-732a4969d7e5" providerId="ADAL" clId="{541FC776-5F14-41AA-93F4-8FC5F88F552A}" dt="2023-03-22T06:17:57.712" v="641"/>
          <ac:picMkLst>
            <pc:docMk/>
            <pc:sldMk cId="775240320" sldId="2129"/>
            <ac:picMk id="1027" creationId="{A5998167-70CB-D17B-62A5-A3AA83E25417}"/>
          </ac:picMkLst>
        </pc:picChg>
        <pc:picChg chg="add del">
          <ac:chgData name="Trang Nguyen" userId="68d5adcc-6dd0-4ce9-a93a-732a4969d7e5" providerId="ADAL" clId="{541FC776-5F14-41AA-93F4-8FC5F88F552A}" dt="2023-03-22T06:17:57.712" v="641"/>
          <ac:picMkLst>
            <pc:docMk/>
            <pc:sldMk cId="775240320" sldId="2129"/>
            <ac:picMk id="1028" creationId="{09BC8878-859A-E125-E0AA-839F821D864E}"/>
          </ac:picMkLst>
        </pc:picChg>
        <pc:picChg chg="add del">
          <ac:chgData name="Trang Nguyen" userId="68d5adcc-6dd0-4ce9-a93a-732a4969d7e5" providerId="ADAL" clId="{541FC776-5F14-41AA-93F4-8FC5F88F552A}" dt="2023-03-22T06:18:19.761" v="643"/>
          <ac:picMkLst>
            <pc:docMk/>
            <pc:sldMk cId="775240320" sldId="2129"/>
            <ac:picMk id="1030" creationId="{C7957837-E47B-9AE1-47DF-86E0A731CE15}"/>
          </ac:picMkLst>
        </pc:picChg>
        <pc:picChg chg="add del">
          <ac:chgData name="Trang Nguyen" userId="68d5adcc-6dd0-4ce9-a93a-732a4969d7e5" providerId="ADAL" clId="{541FC776-5F14-41AA-93F4-8FC5F88F552A}" dt="2023-03-22T06:18:19.761" v="643"/>
          <ac:picMkLst>
            <pc:docMk/>
            <pc:sldMk cId="775240320" sldId="2129"/>
            <ac:picMk id="1031" creationId="{00D84486-768E-BA5E-46C0-8FAB157A2671}"/>
          </ac:picMkLst>
        </pc:picChg>
        <pc:picChg chg="add del">
          <ac:chgData name="Trang Nguyen" userId="68d5adcc-6dd0-4ce9-a93a-732a4969d7e5" providerId="ADAL" clId="{541FC776-5F14-41AA-93F4-8FC5F88F552A}" dt="2023-03-22T06:18:19.761" v="643"/>
          <ac:picMkLst>
            <pc:docMk/>
            <pc:sldMk cId="775240320" sldId="2129"/>
            <ac:picMk id="1032" creationId="{A59B1C71-1416-67E5-6AF2-F3C89B31DA76}"/>
          </ac:picMkLst>
        </pc:picChg>
      </pc:sldChg>
      <pc:sldChg chg="add del">
        <pc:chgData name="Trang Nguyen" userId="68d5adcc-6dd0-4ce9-a93a-732a4969d7e5" providerId="ADAL" clId="{541FC776-5F14-41AA-93F4-8FC5F88F552A}" dt="2023-03-23T04:35:06.538" v="782" actId="47"/>
        <pc:sldMkLst>
          <pc:docMk/>
          <pc:sldMk cId="3609540755" sldId="2206"/>
        </pc:sldMkLst>
      </pc:sldChg>
      <pc:sldChg chg="addSp delSp modSp add del mod ord modTransition modShow">
        <pc:chgData name="Trang Nguyen" userId="68d5adcc-6dd0-4ce9-a93a-732a4969d7e5" providerId="ADAL" clId="{541FC776-5F14-41AA-93F4-8FC5F88F552A}" dt="2023-04-19T20:33:19.027" v="20185" actId="729"/>
        <pc:sldMkLst>
          <pc:docMk/>
          <pc:sldMk cId="1191000979" sldId="2250"/>
        </pc:sldMkLst>
        <pc:spChg chg="mod">
          <ac:chgData name="Trang Nguyen" userId="68d5adcc-6dd0-4ce9-a93a-732a4969d7e5" providerId="ADAL" clId="{541FC776-5F14-41AA-93F4-8FC5F88F552A}" dt="2023-03-27T02:23:06.297" v="5742" actId="20577"/>
          <ac:spMkLst>
            <pc:docMk/>
            <pc:sldMk cId="1191000979" sldId="2250"/>
            <ac:spMk id="3" creationId="{4237279E-1852-4E06-8A51-EE086691B975}"/>
          </ac:spMkLst>
        </pc:spChg>
        <pc:spChg chg="mod">
          <ac:chgData name="Trang Nguyen" userId="68d5adcc-6dd0-4ce9-a93a-732a4969d7e5" providerId="ADAL" clId="{541FC776-5F14-41AA-93F4-8FC5F88F552A}" dt="2023-03-27T02:26:39.977" v="6101" actId="20577"/>
          <ac:spMkLst>
            <pc:docMk/>
            <pc:sldMk cId="1191000979" sldId="2250"/>
            <ac:spMk id="40" creationId="{DE25097C-3667-6F49-91DA-F3DEEFBA04C3}"/>
          </ac:spMkLst>
        </pc:spChg>
        <pc:spChg chg="mod">
          <ac:chgData name="Trang Nguyen" userId="68d5adcc-6dd0-4ce9-a93a-732a4969d7e5" providerId="ADAL" clId="{541FC776-5F14-41AA-93F4-8FC5F88F552A}" dt="2023-03-27T02:32:55.911" v="6695" actId="1076"/>
          <ac:spMkLst>
            <pc:docMk/>
            <pc:sldMk cId="1191000979" sldId="2250"/>
            <ac:spMk id="49" creationId="{5D493CFB-45D4-D04B-9FF2-530B58357DC8}"/>
          </ac:spMkLst>
        </pc:spChg>
        <pc:graphicFrameChg chg="add mod">
          <ac:chgData name="Trang Nguyen" userId="68d5adcc-6dd0-4ce9-a93a-732a4969d7e5" providerId="ADAL" clId="{541FC776-5F14-41AA-93F4-8FC5F88F552A}" dt="2023-04-08T20:38:14.381" v="15830" actId="14100"/>
          <ac:graphicFrameMkLst>
            <pc:docMk/>
            <pc:sldMk cId="1191000979" sldId="2250"/>
            <ac:graphicFrameMk id="2" creationId="{622114E7-175A-A45A-9876-565EB6B24387}"/>
          </ac:graphicFrameMkLst>
        </pc:graphicFrameChg>
        <pc:picChg chg="del">
          <ac:chgData name="Trang Nguyen" userId="68d5adcc-6dd0-4ce9-a93a-732a4969d7e5" providerId="ADAL" clId="{541FC776-5F14-41AA-93F4-8FC5F88F552A}" dt="2023-03-27T02:23:01.014" v="5739" actId="478"/>
          <ac:picMkLst>
            <pc:docMk/>
            <pc:sldMk cId="1191000979" sldId="2250"/>
            <ac:picMk id="26" creationId="{37A029B2-46C6-B34F-9EDC-7C4338D85CC5}"/>
          </ac:picMkLst>
        </pc:picChg>
        <pc:picChg chg="del">
          <ac:chgData name="Trang Nguyen" userId="68d5adcc-6dd0-4ce9-a93a-732a4969d7e5" providerId="ADAL" clId="{541FC776-5F14-41AA-93F4-8FC5F88F552A}" dt="2023-04-03T00:25:15.582" v="14754" actId="478"/>
          <ac:picMkLst>
            <pc:docMk/>
            <pc:sldMk cId="1191000979" sldId="2250"/>
            <ac:picMk id="50" creationId="{262596E8-34DA-6442-B97F-991ECE4F5B08}"/>
          </ac:picMkLst>
        </pc:picChg>
      </pc:sldChg>
      <pc:sldChg chg="delSp modSp add del mod">
        <pc:chgData name="Trang Nguyen" userId="68d5adcc-6dd0-4ce9-a93a-732a4969d7e5" providerId="ADAL" clId="{541FC776-5F14-41AA-93F4-8FC5F88F552A}" dt="2023-03-27T02:11:28.675" v="5712" actId="47"/>
        <pc:sldMkLst>
          <pc:docMk/>
          <pc:sldMk cId="2109769620" sldId="2260"/>
        </pc:sldMkLst>
        <pc:spChg chg="del">
          <ac:chgData name="Trang Nguyen" userId="68d5adcc-6dd0-4ce9-a93a-732a4969d7e5" providerId="ADAL" clId="{541FC776-5F14-41AA-93F4-8FC5F88F552A}" dt="2023-03-26T01:28:02.063" v="4559" actId="478"/>
          <ac:spMkLst>
            <pc:docMk/>
            <pc:sldMk cId="2109769620" sldId="2260"/>
            <ac:spMk id="2" creationId="{3CA00955-6335-4115-9403-E47808B9085D}"/>
          </ac:spMkLst>
        </pc:spChg>
        <pc:spChg chg="del">
          <ac:chgData name="Trang Nguyen" userId="68d5adcc-6dd0-4ce9-a93a-732a4969d7e5" providerId="ADAL" clId="{541FC776-5F14-41AA-93F4-8FC5F88F552A}" dt="2023-03-26T01:28:20.578" v="4562" actId="478"/>
          <ac:spMkLst>
            <pc:docMk/>
            <pc:sldMk cId="2109769620" sldId="2260"/>
            <ac:spMk id="23" creationId="{31955B88-5999-6B4B-B3C2-FC85C271F879}"/>
          </ac:spMkLst>
        </pc:spChg>
        <pc:spChg chg="del">
          <ac:chgData name="Trang Nguyen" userId="68d5adcc-6dd0-4ce9-a93a-732a4969d7e5" providerId="ADAL" clId="{541FC776-5F14-41AA-93F4-8FC5F88F552A}" dt="2023-03-26T01:28:05.429" v="4560" actId="478"/>
          <ac:spMkLst>
            <pc:docMk/>
            <pc:sldMk cId="2109769620" sldId="2260"/>
            <ac:spMk id="28" creationId="{15900F3E-F2D6-406A-B208-1ACEB7569E93}"/>
          </ac:spMkLst>
        </pc:spChg>
        <pc:spChg chg="del mod">
          <ac:chgData name="Trang Nguyen" userId="68d5adcc-6dd0-4ce9-a93a-732a4969d7e5" providerId="ADAL" clId="{541FC776-5F14-41AA-93F4-8FC5F88F552A}" dt="2023-03-26T01:28:02.063" v="4559" actId="478"/>
          <ac:spMkLst>
            <pc:docMk/>
            <pc:sldMk cId="2109769620" sldId="2260"/>
            <ac:spMk id="29" creationId="{C86043ED-2652-448D-B4E8-219053CDBB75}"/>
          </ac:spMkLst>
        </pc:spChg>
        <pc:picChg chg="mod">
          <ac:chgData name="Trang Nguyen" userId="68d5adcc-6dd0-4ce9-a93a-732a4969d7e5" providerId="ADAL" clId="{541FC776-5F14-41AA-93F4-8FC5F88F552A}" dt="2023-03-26T01:28:32.195" v="4564" actId="1076"/>
          <ac:picMkLst>
            <pc:docMk/>
            <pc:sldMk cId="2109769620" sldId="2260"/>
            <ac:picMk id="11" creationId="{83E31B91-0A3E-CF4A-B642-694EDED2DF81}"/>
          </ac:picMkLst>
        </pc:picChg>
      </pc:sldChg>
      <pc:sldChg chg="addSp delSp modSp new del mod setBg">
        <pc:chgData name="Trang Nguyen" userId="68d5adcc-6dd0-4ce9-a93a-732a4969d7e5" providerId="ADAL" clId="{541FC776-5F14-41AA-93F4-8FC5F88F552A}" dt="2023-04-03T00:55:43.627" v="14761" actId="47"/>
        <pc:sldMkLst>
          <pc:docMk/>
          <pc:sldMk cId="2201958408" sldId="2261"/>
        </pc:sldMkLst>
        <pc:spChg chg="del">
          <ac:chgData name="Trang Nguyen" userId="68d5adcc-6dd0-4ce9-a93a-732a4969d7e5" providerId="ADAL" clId="{541FC776-5F14-41AA-93F4-8FC5F88F552A}" dt="2023-03-23T04:32:29.932" v="703" actId="478"/>
          <ac:spMkLst>
            <pc:docMk/>
            <pc:sldMk cId="2201958408" sldId="2261"/>
            <ac:spMk id="2" creationId="{1B81F88A-3CDE-E9ED-ED84-A030E2441FCE}"/>
          </ac:spMkLst>
        </pc:spChg>
        <pc:spChg chg="mod">
          <ac:chgData name="Trang Nguyen" userId="68d5adcc-6dd0-4ce9-a93a-732a4969d7e5" providerId="ADAL" clId="{541FC776-5F14-41AA-93F4-8FC5F88F552A}" dt="2023-03-27T01:50:54.172" v="5501" actId="338"/>
          <ac:spMkLst>
            <pc:docMk/>
            <pc:sldMk cId="2201958408" sldId="2261"/>
            <ac:spMk id="3" creationId="{7B713260-8A1C-9040-9E68-DEF5043F3858}"/>
          </ac:spMkLst>
        </pc:spChg>
        <pc:spChg chg="del">
          <ac:chgData name="Trang Nguyen" userId="68d5adcc-6dd0-4ce9-a93a-732a4969d7e5" providerId="ADAL" clId="{541FC776-5F14-41AA-93F4-8FC5F88F552A}" dt="2023-03-23T04:32:31.026" v="704" actId="478"/>
          <ac:spMkLst>
            <pc:docMk/>
            <pc:sldMk cId="2201958408" sldId="2261"/>
            <ac:spMk id="4" creationId="{C3652A03-6C14-A390-7359-01E489375EBD}"/>
          </ac:spMkLst>
        </pc:spChg>
        <pc:spChg chg="del mod topLvl">
          <ac:chgData name="Trang Nguyen" userId="68d5adcc-6dd0-4ce9-a93a-732a4969d7e5" providerId="ADAL" clId="{541FC776-5F14-41AA-93F4-8FC5F88F552A}" dt="2023-03-26T19:55:07.251" v="5006" actId="478"/>
          <ac:spMkLst>
            <pc:docMk/>
            <pc:sldMk cId="2201958408" sldId="2261"/>
            <ac:spMk id="6" creationId="{D99DD653-405E-A41F-9673-F07AD8F00F53}"/>
          </ac:spMkLst>
        </pc:spChg>
        <pc:spChg chg="mod">
          <ac:chgData name="Trang Nguyen" userId="68d5adcc-6dd0-4ce9-a93a-732a4969d7e5" providerId="ADAL" clId="{541FC776-5F14-41AA-93F4-8FC5F88F552A}" dt="2023-03-27T01:52:48.364" v="5516" actId="1076"/>
          <ac:spMkLst>
            <pc:docMk/>
            <pc:sldMk cId="2201958408" sldId="2261"/>
            <ac:spMk id="15" creationId="{C46C8A09-9725-B55C-FB1B-C6952E77E1D7}"/>
          </ac:spMkLst>
        </pc:spChg>
        <pc:spChg chg="mod">
          <ac:chgData name="Trang Nguyen" userId="68d5adcc-6dd0-4ce9-a93a-732a4969d7e5" providerId="ADAL" clId="{541FC776-5F14-41AA-93F4-8FC5F88F552A}" dt="2023-03-27T01:52:48.364" v="5516" actId="1076"/>
          <ac:spMkLst>
            <pc:docMk/>
            <pc:sldMk cId="2201958408" sldId="2261"/>
            <ac:spMk id="16" creationId="{A3D3905F-940A-6DA4-52C4-0D42538AB7AC}"/>
          </ac:spMkLst>
        </pc:spChg>
        <pc:grpChg chg="mod">
          <ac:chgData name="Trang Nguyen" userId="68d5adcc-6dd0-4ce9-a93a-732a4969d7e5" providerId="ADAL" clId="{541FC776-5F14-41AA-93F4-8FC5F88F552A}" dt="2023-03-27T01:50:54.172" v="5501" actId="338"/>
          <ac:grpSpMkLst>
            <pc:docMk/>
            <pc:sldMk cId="2201958408" sldId="2261"/>
            <ac:grpSpMk id="1" creationId="{00000000-0000-0000-0000-000000000000}"/>
          </ac:grpSpMkLst>
        </pc:grpChg>
        <pc:grpChg chg="add del mod">
          <ac:chgData name="Trang Nguyen" userId="68d5adcc-6dd0-4ce9-a93a-732a4969d7e5" providerId="ADAL" clId="{541FC776-5F14-41AA-93F4-8FC5F88F552A}" dt="2023-03-26T19:53:27.072" v="4995" actId="165"/>
          <ac:grpSpMkLst>
            <pc:docMk/>
            <pc:sldMk cId="2201958408" sldId="2261"/>
            <ac:grpSpMk id="4" creationId="{CEC71EB0-B28B-7259-20EF-F393A73AABB0}"/>
          </ac:grpSpMkLst>
        </pc:grpChg>
        <pc:grpChg chg="mod">
          <ac:chgData name="Trang Nguyen" userId="68d5adcc-6dd0-4ce9-a93a-732a4969d7e5" providerId="ADAL" clId="{541FC776-5F14-41AA-93F4-8FC5F88F552A}" dt="2023-03-27T01:52:48.364" v="5516" actId="1076"/>
          <ac:grpSpMkLst>
            <pc:docMk/>
            <pc:sldMk cId="2201958408" sldId="2261"/>
            <ac:grpSpMk id="14" creationId="{DE062A88-27EF-3D1B-1536-D59741BE910A}"/>
          </ac:grpSpMkLst>
        </pc:grpChg>
        <pc:graphicFrameChg chg="add del">
          <ac:chgData name="Trang Nguyen" userId="68d5adcc-6dd0-4ce9-a93a-732a4969d7e5" providerId="ADAL" clId="{541FC776-5F14-41AA-93F4-8FC5F88F552A}" dt="2023-03-23T04:17:40.361" v="694" actId="478"/>
          <ac:graphicFrameMkLst>
            <pc:docMk/>
            <pc:sldMk cId="2201958408" sldId="2261"/>
            <ac:graphicFrameMk id="5" creationId="{F5EB8DC6-EF34-69CD-6448-29F22BA78DFF}"/>
          </ac:graphicFrameMkLst>
        </pc:graphicFrameChg>
        <pc:graphicFrameChg chg="add del modGraphic">
          <ac:chgData name="Trang Nguyen" userId="68d5adcc-6dd0-4ce9-a93a-732a4969d7e5" providerId="ADAL" clId="{541FC776-5F14-41AA-93F4-8FC5F88F552A}" dt="2023-03-23T04:24:47.442" v="696" actId="1032"/>
          <ac:graphicFrameMkLst>
            <pc:docMk/>
            <pc:sldMk cId="2201958408" sldId="2261"/>
            <ac:graphicFrameMk id="6" creationId="{F7F689B9-557C-ABBD-5C81-8AB9F3CED197}"/>
          </ac:graphicFrameMkLst>
        </pc:graphicFrameChg>
        <pc:picChg chg="add mod modCrop">
          <ac:chgData name="Trang Nguyen" userId="68d5adcc-6dd0-4ce9-a93a-732a4969d7e5" providerId="ADAL" clId="{541FC776-5F14-41AA-93F4-8FC5F88F552A}" dt="2023-03-27T01:50:54.172" v="5501" actId="338"/>
          <ac:picMkLst>
            <pc:docMk/>
            <pc:sldMk cId="2201958408" sldId="2261"/>
            <ac:picMk id="2" creationId="{1B2A12E8-9811-8C63-DC25-2FF4F6D58FCB}"/>
          </ac:picMkLst>
        </pc:picChg>
        <pc:picChg chg="mod topLvl modCrop">
          <ac:chgData name="Trang Nguyen" userId="68d5adcc-6dd0-4ce9-a93a-732a4969d7e5" providerId="ADAL" clId="{541FC776-5F14-41AA-93F4-8FC5F88F552A}" dt="2023-03-27T01:50:54.172" v="5501" actId="338"/>
          <ac:picMkLst>
            <pc:docMk/>
            <pc:sldMk cId="2201958408" sldId="2261"/>
            <ac:picMk id="5" creationId="{862B9158-DB75-47EC-41CC-C7D268A39333}"/>
          </ac:picMkLst>
        </pc:picChg>
        <pc:picChg chg="add del mod">
          <ac:chgData name="Trang Nguyen" userId="68d5adcc-6dd0-4ce9-a93a-732a4969d7e5" providerId="ADAL" clId="{541FC776-5F14-41AA-93F4-8FC5F88F552A}" dt="2023-03-23T04:31:53.461" v="700" actId="478"/>
          <ac:picMkLst>
            <pc:docMk/>
            <pc:sldMk cId="2201958408" sldId="2261"/>
            <ac:picMk id="7" creationId="{3FD5843D-B532-7A33-439C-B3DA72BF75F2}"/>
          </ac:picMkLst>
        </pc:picChg>
        <pc:picChg chg="add del">
          <ac:chgData name="Trang Nguyen" userId="68d5adcc-6dd0-4ce9-a93a-732a4969d7e5" providerId="ADAL" clId="{541FC776-5F14-41AA-93F4-8FC5F88F552A}" dt="2023-03-27T01:36:10.202" v="5484" actId="22"/>
          <ac:picMkLst>
            <pc:docMk/>
            <pc:sldMk cId="2201958408" sldId="2261"/>
            <ac:picMk id="10" creationId="{EA451C02-8A6C-E1FD-549B-713FBCA4C1CD}"/>
          </ac:picMkLst>
        </pc:picChg>
        <pc:picChg chg="add mod">
          <ac:chgData name="Trang Nguyen" userId="68d5adcc-6dd0-4ce9-a93a-732a4969d7e5" providerId="ADAL" clId="{541FC776-5F14-41AA-93F4-8FC5F88F552A}" dt="2023-03-27T01:53:31.399" v="5522" actId="1076"/>
          <ac:picMkLst>
            <pc:docMk/>
            <pc:sldMk cId="2201958408" sldId="2261"/>
            <ac:picMk id="12" creationId="{7D82772B-D3CC-D80A-C02E-1E9DFFB64ECF}"/>
          </ac:picMkLst>
        </pc:picChg>
        <pc:picChg chg="add del mod">
          <ac:chgData name="Trang Nguyen" userId="68d5adcc-6dd0-4ce9-a93a-732a4969d7e5" providerId="ADAL" clId="{541FC776-5F14-41AA-93F4-8FC5F88F552A}" dt="2023-03-27T01:50:54.172" v="5501" actId="338"/>
          <ac:picMkLst>
            <pc:docMk/>
            <pc:sldMk cId="2201958408" sldId="2261"/>
            <ac:picMk id="13" creationId="{A6E395CC-6171-470A-4FE2-91221402887D}"/>
          </ac:picMkLst>
        </pc:picChg>
        <pc:picChg chg="add del">
          <ac:chgData name="Trang Nguyen" userId="68d5adcc-6dd0-4ce9-a93a-732a4969d7e5" providerId="ADAL" clId="{541FC776-5F14-41AA-93F4-8FC5F88F552A}" dt="2023-03-23T04:32:01.192" v="702"/>
          <ac:picMkLst>
            <pc:docMk/>
            <pc:sldMk cId="2201958408" sldId="2261"/>
            <ac:picMk id="2050" creationId="{7B494CE2-BE50-B6DD-8BC0-E4BBA7348D1F}"/>
          </ac:picMkLst>
        </pc:picChg>
        <pc:picChg chg="add del">
          <ac:chgData name="Trang Nguyen" userId="68d5adcc-6dd0-4ce9-a93a-732a4969d7e5" providerId="ADAL" clId="{541FC776-5F14-41AA-93F4-8FC5F88F552A}" dt="2023-03-23T04:32:01.192" v="702"/>
          <ac:picMkLst>
            <pc:docMk/>
            <pc:sldMk cId="2201958408" sldId="2261"/>
            <ac:picMk id="2051" creationId="{E3E39105-2783-3D52-E080-8793E5090EE6}"/>
          </ac:picMkLst>
        </pc:picChg>
        <pc:picChg chg="add del">
          <ac:chgData name="Trang Nguyen" userId="68d5adcc-6dd0-4ce9-a93a-732a4969d7e5" providerId="ADAL" clId="{541FC776-5F14-41AA-93F4-8FC5F88F552A}" dt="2023-03-23T04:32:01.192" v="702"/>
          <ac:picMkLst>
            <pc:docMk/>
            <pc:sldMk cId="2201958408" sldId="2261"/>
            <ac:picMk id="2052" creationId="{2A661361-32E9-4BE5-2D55-2FC3454DE87D}"/>
          </ac:picMkLst>
        </pc:picChg>
        <pc:picChg chg="mod">
          <ac:chgData name="Trang Nguyen" userId="68d5adcc-6dd0-4ce9-a93a-732a4969d7e5" providerId="ADAL" clId="{541FC776-5F14-41AA-93F4-8FC5F88F552A}" dt="2023-03-27T01:52:48.364" v="5516" actId="1076"/>
          <ac:picMkLst>
            <pc:docMk/>
            <pc:sldMk cId="2201958408" sldId="2261"/>
            <ac:picMk id="2053" creationId="{126B0540-CDDE-B244-D8D3-BBC7DB77AFDB}"/>
          </ac:picMkLst>
        </pc:picChg>
        <pc:picChg chg="add del">
          <ac:chgData name="Trang Nguyen" userId="68d5adcc-6dd0-4ce9-a93a-732a4969d7e5" providerId="ADAL" clId="{541FC776-5F14-41AA-93F4-8FC5F88F552A}" dt="2023-03-23T04:32:01.192" v="702"/>
          <ac:picMkLst>
            <pc:docMk/>
            <pc:sldMk cId="2201958408" sldId="2261"/>
            <ac:picMk id="2053" creationId="{5982B34D-4B91-8DAB-DE04-829A6F84F3FF}"/>
          </ac:picMkLst>
        </pc:picChg>
        <pc:picChg chg="add del">
          <ac:chgData name="Trang Nguyen" userId="68d5adcc-6dd0-4ce9-a93a-732a4969d7e5" providerId="ADAL" clId="{541FC776-5F14-41AA-93F4-8FC5F88F552A}" dt="2023-03-23T04:32:01.192" v="702"/>
          <ac:picMkLst>
            <pc:docMk/>
            <pc:sldMk cId="2201958408" sldId="2261"/>
            <ac:picMk id="2054" creationId="{37E6996C-18EC-6C24-DDBA-DD2D52EC5169}"/>
          </ac:picMkLst>
        </pc:picChg>
        <pc:picChg chg="add del">
          <ac:chgData name="Trang Nguyen" userId="68d5adcc-6dd0-4ce9-a93a-732a4969d7e5" providerId="ADAL" clId="{541FC776-5F14-41AA-93F4-8FC5F88F552A}" dt="2023-03-23T04:32:01.192" v="702"/>
          <ac:picMkLst>
            <pc:docMk/>
            <pc:sldMk cId="2201958408" sldId="2261"/>
            <ac:picMk id="2055" creationId="{19EDB7DF-2C24-9630-8129-2AF4A44742DE}"/>
          </ac:picMkLst>
        </pc:picChg>
        <pc:picChg chg="add del">
          <ac:chgData name="Trang Nguyen" userId="68d5adcc-6dd0-4ce9-a93a-732a4969d7e5" providerId="ADAL" clId="{541FC776-5F14-41AA-93F4-8FC5F88F552A}" dt="2023-03-23T04:32:01.192" v="702"/>
          <ac:picMkLst>
            <pc:docMk/>
            <pc:sldMk cId="2201958408" sldId="2261"/>
            <ac:picMk id="2056" creationId="{EBE13D57-C7D7-7E3B-54FE-F0B024AFA779}"/>
          </ac:picMkLst>
        </pc:picChg>
        <pc:cxnChg chg="del mod topLvl">
          <ac:chgData name="Trang Nguyen" userId="68d5adcc-6dd0-4ce9-a93a-732a4969d7e5" providerId="ADAL" clId="{541FC776-5F14-41AA-93F4-8FC5F88F552A}" dt="2023-03-26T19:55:04.890" v="5005" actId="478"/>
          <ac:cxnSpMkLst>
            <pc:docMk/>
            <pc:sldMk cId="2201958408" sldId="2261"/>
            <ac:cxnSpMk id="7" creationId="{EA5D124E-5B73-567F-C31B-C4741B9E9E21}"/>
          </ac:cxnSpMkLst>
        </pc:cxnChg>
        <pc:cxnChg chg="del mod topLvl">
          <ac:chgData name="Trang Nguyen" userId="68d5adcc-6dd0-4ce9-a93a-732a4969d7e5" providerId="ADAL" clId="{541FC776-5F14-41AA-93F4-8FC5F88F552A}" dt="2023-03-26T19:55:09.646" v="5007" actId="478"/>
          <ac:cxnSpMkLst>
            <pc:docMk/>
            <pc:sldMk cId="2201958408" sldId="2261"/>
            <ac:cxnSpMk id="8" creationId="{9BEDAFB3-7F5C-04A3-8D43-7D79740C0513}"/>
          </ac:cxnSpMkLst>
        </pc:cxnChg>
      </pc:sldChg>
      <pc:sldChg chg="new del">
        <pc:chgData name="Trang Nguyen" userId="68d5adcc-6dd0-4ce9-a93a-732a4969d7e5" providerId="ADAL" clId="{541FC776-5F14-41AA-93F4-8FC5F88F552A}" dt="2023-03-22T06:25:15.989" v="652" actId="47"/>
        <pc:sldMkLst>
          <pc:docMk/>
          <pc:sldMk cId="3724206640" sldId="2261"/>
        </pc:sldMkLst>
      </pc:sldChg>
      <pc:sldChg chg="addSp delSp modSp add del mod ord">
        <pc:chgData name="Trang Nguyen" userId="68d5adcc-6dd0-4ce9-a93a-732a4969d7e5" providerId="ADAL" clId="{541FC776-5F14-41AA-93F4-8FC5F88F552A}" dt="2023-04-03T00:55:22.437" v="14757" actId="47"/>
        <pc:sldMkLst>
          <pc:docMk/>
          <pc:sldMk cId="1887124287" sldId="2262"/>
        </pc:sldMkLst>
        <pc:spChg chg="add del mod">
          <ac:chgData name="Trang Nguyen" userId="68d5adcc-6dd0-4ce9-a93a-732a4969d7e5" providerId="ADAL" clId="{541FC776-5F14-41AA-93F4-8FC5F88F552A}" dt="2023-03-23T04:37:59.731" v="788" actId="478"/>
          <ac:spMkLst>
            <pc:docMk/>
            <pc:sldMk cId="1887124287" sldId="2262"/>
            <ac:spMk id="3" creationId="{667FFD94-E2AE-0E15-5473-4579E7249C7D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4" creationId="{00000000-0000-0000-0000-000000000000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5" creationId="{1FD36704-6A25-F949-8DA5-988EE0227A39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7" creationId="{9D72704A-E7A4-1C98-F4B2-4F143A5CBB3B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8" creationId="{CC1EB118-7087-F0B6-4272-A00F17BC649E}"/>
          </ac:spMkLst>
        </pc:spChg>
        <pc:spChg chg="del mod">
          <ac:chgData name="Trang Nguyen" userId="68d5adcc-6dd0-4ce9-a93a-732a4969d7e5" providerId="ADAL" clId="{541FC776-5F14-41AA-93F4-8FC5F88F552A}" dt="2023-03-23T04:46:34.132" v="877" actId="478"/>
          <ac:spMkLst>
            <pc:docMk/>
            <pc:sldMk cId="1887124287" sldId="2262"/>
            <ac:spMk id="13" creationId="{BCF2016E-5EC7-D042-B087-FAAD801ADB67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24" creationId="{00000000-0000-0000-0000-000000000000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32" creationId="{00000000-0000-0000-0000-000000000000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34" creationId="{00000000-0000-0000-0000-000000000000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40" creationId="{C620DAC5-9A85-42CC-9154-499F683B17FF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50" creationId="{2B8A90FC-6446-42E0-802F-BB9FA17140A0}"/>
          </ac:spMkLst>
        </pc:spChg>
        <pc:spChg chg="del">
          <ac:chgData name="Trang Nguyen" userId="68d5adcc-6dd0-4ce9-a93a-732a4969d7e5" providerId="ADAL" clId="{541FC776-5F14-41AA-93F4-8FC5F88F552A}" dt="2023-03-23T04:46:39.212" v="878" actId="478"/>
          <ac:spMkLst>
            <pc:docMk/>
            <pc:sldMk cId="1887124287" sldId="2262"/>
            <ac:spMk id="56" creationId="{9FE32237-8742-1649-86AE-4751AFA9681C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63" creationId="{CD7A5A8D-3334-414A-9716-C91AAA5C69AE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181" creationId="{00000000-0000-0000-0000-000000000000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182" creationId="{00000000-0000-0000-0000-000000000000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184" creationId="{00000000-0000-0000-0000-000000000000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185" creationId="{00000000-0000-0000-0000-000000000000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186" creationId="{00000000-0000-0000-0000-000000000000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188" creationId="{D1698465-0973-D843-9326-19640907267A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192" creationId="{D1698465-0973-D843-9326-19640907267A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193" creationId="{D1698465-0973-D843-9326-19640907267A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194" creationId="{D1698465-0973-D843-9326-19640907267A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195" creationId="{D1698465-0973-D843-9326-19640907267A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196" creationId="{D1698465-0973-D843-9326-19640907267A}"/>
          </ac:spMkLst>
        </pc:spChg>
        <pc:spChg chg="mod">
          <ac:chgData name="Trang Nguyen" userId="68d5adcc-6dd0-4ce9-a93a-732a4969d7e5" providerId="ADAL" clId="{541FC776-5F14-41AA-93F4-8FC5F88F552A}" dt="2023-03-27T01:42:48.663" v="5493" actId="338"/>
          <ac:spMkLst>
            <pc:docMk/>
            <pc:sldMk cId="1887124287" sldId="2262"/>
            <ac:spMk id="197" creationId="{D1698465-0973-D843-9326-19640907267A}"/>
          </ac:spMkLst>
        </pc:spChg>
        <pc:grpChg chg="mod">
          <ac:chgData name="Trang Nguyen" userId="68d5adcc-6dd0-4ce9-a93a-732a4969d7e5" providerId="ADAL" clId="{541FC776-5F14-41AA-93F4-8FC5F88F552A}" dt="2023-03-27T01:42:48.663" v="5493" actId="338"/>
          <ac:grpSpMkLst>
            <pc:docMk/>
            <pc:sldMk cId="1887124287" sldId="2262"/>
            <ac:grpSpMk id="1" creationId="{00000000-0000-0000-0000-000000000000}"/>
          </ac:grpSpMkLst>
        </pc:grpChg>
        <pc:grpChg chg="mod">
          <ac:chgData name="Trang Nguyen" userId="68d5adcc-6dd0-4ce9-a93a-732a4969d7e5" providerId="ADAL" clId="{541FC776-5F14-41AA-93F4-8FC5F88F552A}" dt="2023-03-27T01:42:48.663" v="5493" actId="338"/>
          <ac:grpSpMkLst>
            <pc:docMk/>
            <pc:sldMk cId="1887124287" sldId="2262"/>
            <ac:grpSpMk id="3" creationId="{5B426509-27AF-E305-B454-69288EB9DE1C}"/>
          </ac:grpSpMkLst>
        </pc:grpChg>
        <pc:grpChg chg="del">
          <ac:chgData name="Trang Nguyen" userId="68d5adcc-6dd0-4ce9-a93a-732a4969d7e5" providerId="ADAL" clId="{541FC776-5F14-41AA-93F4-8FC5F88F552A}" dt="2023-03-23T04:35:22.302" v="783" actId="478"/>
          <ac:grpSpMkLst>
            <pc:docMk/>
            <pc:sldMk cId="1887124287" sldId="2262"/>
            <ac:grpSpMk id="27" creationId="{00000000-0000-0000-0000-000000000000}"/>
          </ac:grpSpMkLst>
        </pc:grpChg>
        <pc:grpChg chg="mod">
          <ac:chgData name="Trang Nguyen" userId="68d5adcc-6dd0-4ce9-a93a-732a4969d7e5" providerId="ADAL" clId="{541FC776-5F14-41AA-93F4-8FC5F88F552A}" dt="2023-03-27T01:42:48.663" v="5493" actId="338"/>
          <ac:grpSpMkLst>
            <pc:docMk/>
            <pc:sldMk cId="1887124287" sldId="2262"/>
            <ac:grpSpMk id="33" creationId="{00000000-0000-0000-0000-000000000000}"/>
          </ac:grpSpMkLst>
        </pc:grpChg>
        <pc:grpChg chg="mod">
          <ac:chgData name="Trang Nguyen" userId="68d5adcc-6dd0-4ce9-a93a-732a4969d7e5" providerId="ADAL" clId="{541FC776-5F14-41AA-93F4-8FC5F88F552A}" dt="2023-03-27T01:42:48.663" v="5493" actId="338"/>
          <ac:grpSpMkLst>
            <pc:docMk/>
            <pc:sldMk cId="1887124287" sldId="2262"/>
            <ac:grpSpMk id="37" creationId="{00000000-0000-0000-0000-000000000000}"/>
          </ac:grpSpMkLst>
        </pc:grpChg>
        <pc:grpChg chg="mod">
          <ac:chgData name="Trang Nguyen" userId="68d5adcc-6dd0-4ce9-a93a-732a4969d7e5" providerId="ADAL" clId="{541FC776-5F14-41AA-93F4-8FC5F88F552A}" dt="2023-03-27T01:42:48.663" v="5493" actId="338"/>
          <ac:grpSpMkLst>
            <pc:docMk/>
            <pc:sldMk cId="1887124287" sldId="2262"/>
            <ac:grpSpMk id="183" creationId="{00000000-0000-0000-0000-000000000000}"/>
          </ac:grpSpMkLst>
        </pc:grpChg>
        <pc:graphicFrameChg chg="add mod modGraphic">
          <ac:chgData name="Trang Nguyen" userId="68d5adcc-6dd0-4ce9-a93a-732a4969d7e5" providerId="ADAL" clId="{541FC776-5F14-41AA-93F4-8FC5F88F552A}" dt="2023-03-27T01:42:48.663" v="5493" actId="338"/>
          <ac:graphicFrameMkLst>
            <pc:docMk/>
            <pc:sldMk cId="1887124287" sldId="2262"/>
            <ac:graphicFrameMk id="2" creationId="{3E403FC6-A08C-292B-AB54-BBAD969E007E}"/>
          </ac:graphicFrameMkLst>
        </pc:graphicFrameChg>
        <pc:graphicFrameChg chg="mod">
          <ac:chgData name="Trang Nguyen" userId="68d5adcc-6dd0-4ce9-a93a-732a4969d7e5" providerId="ADAL" clId="{541FC776-5F14-41AA-93F4-8FC5F88F552A}" dt="2023-03-27T01:42:48.663" v="5493" actId="338"/>
          <ac:graphicFrameMkLst>
            <pc:docMk/>
            <pc:sldMk cId="1887124287" sldId="2262"/>
            <ac:graphicFrameMk id="6" creationId="{00000000-0000-0000-0000-000000000000}"/>
          </ac:graphicFrameMkLst>
        </pc:graphicFrameChg>
        <pc:picChg chg="add mod">
          <ac:chgData name="Trang Nguyen" userId="68d5adcc-6dd0-4ce9-a93a-732a4969d7e5" providerId="ADAL" clId="{541FC776-5F14-41AA-93F4-8FC5F88F552A}" dt="2023-03-27T01:54:44.279" v="5530" actId="1076"/>
          <ac:picMkLst>
            <pc:docMk/>
            <pc:sldMk cId="1887124287" sldId="2262"/>
            <ac:picMk id="9" creationId="{B7F84D28-4E2C-1414-1A04-C94AEAC16DC9}"/>
          </ac:picMkLst>
        </pc:picChg>
        <pc:picChg chg="add mod">
          <ac:chgData name="Trang Nguyen" userId="68d5adcc-6dd0-4ce9-a93a-732a4969d7e5" providerId="ADAL" clId="{541FC776-5F14-41AA-93F4-8FC5F88F552A}" dt="2023-03-27T01:55:11.487" v="5537" actId="1076"/>
          <ac:picMkLst>
            <pc:docMk/>
            <pc:sldMk cId="1887124287" sldId="2262"/>
            <ac:picMk id="10" creationId="{B2E134B1-6689-5056-B174-8F74B9644364}"/>
          </ac:picMkLst>
        </pc:picChg>
        <pc:picChg chg="add mod">
          <ac:chgData name="Trang Nguyen" userId="68d5adcc-6dd0-4ce9-a93a-732a4969d7e5" providerId="ADAL" clId="{541FC776-5F14-41AA-93F4-8FC5F88F552A}" dt="2023-03-27T01:55:03.684" v="5535" actId="14100"/>
          <ac:picMkLst>
            <pc:docMk/>
            <pc:sldMk cId="1887124287" sldId="2262"/>
            <ac:picMk id="11" creationId="{8492395B-3469-0D81-9363-A584C8FEC6B8}"/>
          </ac:picMkLst>
        </pc:picChg>
        <pc:picChg chg="add del mod">
          <ac:chgData name="Trang Nguyen" userId="68d5adcc-6dd0-4ce9-a93a-732a4969d7e5" providerId="ADAL" clId="{541FC776-5F14-41AA-93F4-8FC5F88F552A}" dt="2023-03-27T01:58:16.209" v="5561"/>
          <ac:picMkLst>
            <pc:docMk/>
            <pc:sldMk cId="1887124287" sldId="2262"/>
            <ac:picMk id="12" creationId="{A59258B9-8E06-251F-1215-04A1F6FE5964}"/>
          </ac:picMkLst>
        </pc:picChg>
        <pc:picChg chg="add mod">
          <ac:chgData name="Trang Nguyen" userId="68d5adcc-6dd0-4ce9-a93a-732a4969d7e5" providerId="ADAL" clId="{541FC776-5F14-41AA-93F4-8FC5F88F552A}" dt="2023-03-27T01:59:38.120" v="5576" actId="1076"/>
          <ac:picMkLst>
            <pc:docMk/>
            <pc:sldMk cId="1887124287" sldId="2262"/>
            <ac:picMk id="13" creationId="{0F746FB7-0AD2-BC87-CA32-90CF239BC3A7}"/>
          </ac:picMkLst>
        </pc:picChg>
        <pc:picChg chg="add mod">
          <ac:chgData name="Trang Nguyen" userId="68d5adcc-6dd0-4ce9-a93a-732a4969d7e5" providerId="ADAL" clId="{541FC776-5F14-41AA-93F4-8FC5F88F552A}" dt="2023-03-27T02:02:14.794" v="5591" actId="1076"/>
          <ac:picMkLst>
            <pc:docMk/>
            <pc:sldMk cId="1887124287" sldId="2262"/>
            <ac:picMk id="14" creationId="{881AF910-8CEE-4B4B-CF73-8D7CFCB689C7}"/>
          </ac:picMkLst>
        </pc:picChg>
        <pc:picChg chg="del mod">
          <ac:chgData name="Trang Nguyen" userId="68d5adcc-6dd0-4ce9-a93a-732a4969d7e5" providerId="ADAL" clId="{541FC776-5F14-41AA-93F4-8FC5F88F552A}" dt="2023-03-27T01:55:41.212" v="5541" actId="478"/>
          <ac:picMkLst>
            <pc:docMk/>
            <pc:sldMk cId="1887124287" sldId="2262"/>
            <ac:picMk id="64" creationId="{00000000-0000-0000-0000-000000000000}"/>
          </ac:picMkLst>
        </pc:picChg>
        <pc:picChg chg="del mod">
          <ac:chgData name="Trang Nguyen" userId="68d5adcc-6dd0-4ce9-a93a-732a4969d7e5" providerId="ADAL" clId="{541FC776-5F14-41AA-93F4-8FC5F88F552A}" dt="2023-03-27T01:55:43.767" v="5542" actId="478"/>
          <ac:picMkLst>
            <pc:docMk/>
            <pc:sldMk cId="1887124287" sldId="2262"/>
            <ac:picMk id="67" creationId="{00000000-0000-0000-0000-000000000000}"/>
          </ac:picMkLst>
        </pc:picChg>
        <pc:picChg chg="add del mod">
          <ac:chgData name="Trang Nguyen" userId="68d5adcc-6dd0-4ce9-a93a-732a4969d7e5" providerId="ADAL" clId="{541FC776-5F14-41AA-93F4-8FC5F88F552A}" dt="2023-03-27T01:55:19.631" v="5538" actId="478"/>
          <ac:picMkLst>
            <pc:docMk/>
            <pc:sldMk cId="1887124287" sldId="2262"/>
            <ac:picMk id="70" creationId="{00000000-0000-0000-0000-000000000000}"/>
          </ac:picMkLst>
        </pc:picChg>
        <pc:picChg chg="del mod">
          <ac:chgData name="Trang Nguyen" userId="68d5adcc-6dd0-4ce9-a93a-732a4969d7e5" providerId="ADAL" clId="{541FC776-5F14-41AA-93F4-8FC5F88F552A}" dt="2023-03-27T01:55:32.768" v="5539" actId="478"/>
          <ac:picMkLst>
            <pc:docMk/>
            <pc:sldMk cId="1887124287" sldId="2262"/>
            <ac:picMk id="71" creationId="{00000000-0000-0000-0000-000000000000}"/>
          </ac:picMkLst>
        </pc:picChg>
        <pc:picChg chg="del mod">
          <ac:chgData name="Trang Nguyen" userId="68d5adcc-6dd0-4ce9-a93a-732a4969d7e5" providerId="ADAL" clId="{541FC776-5F14-41AA-93F4-8FC5F88F552A}" dt="2023-03-27T01:54:45.998" v="5531" actId="478"/>
          <ac:picMkLst>
            <pc:docMk/>
            <pc:sldMk cId="1887124287" sldId="2262"/>
            <ac:picMk id="72" creationId="{00000000-0000-0000-0000-000000000000}"/>
          </ac:picMkLst>
        </pc:picChg>
        <pc:picChg chg="del mod">
          <ac:chgData name="Trang Nguyen" userId="68d5adcc-6dd0-4ce9-a93a-732a4969d7e5" providerId="ADAL" clId="{541FC776-5F14-41AA-93F4-8FC5F88F552A}" dt="2023-03-27T01:54:52.050" v="5532" actId="478"/>
          <ac:picMkLst>
            <pc:docMk/>
            <pc:sldMk cId="1887124287" sldId="2262"/>
            <ac:picMk id="74" creationId="{00000000-0000-0000-0000-000000000000}"/>
          </ac:picMkLst>
        </pc:picChg>
        <pc:picChg chg="del">
          <ac:chgData name="Trang Nguyen" userId="68d5adcc-6dd0-4ce9-a93a-732a4969d7e5" providerId="ADAL" clId="{541FC776-5F14-41AA-93F4-8FC5F88F552A}" dt="2023-03-23T04:46:39.212" v="878" actId="478"/>
          <ac:picMkLst>
            <pc:docMk/>
            <pc:sldMk cId="1887124287" sldId="2262"/>
            <ac:picMk id="75" creationId="{A4AD245D-1994-D946-9DF5-60E42842DB6C}"/>
          </ac:picMkLst>
        </pc:picChg>
        <pc:picChg chg="del mod">
          <ac:chgData name="Trang Nguyen" userId="68d5adcc-6dd0-4ce9-a93a-732a4969d7e5" providerId="ADAL" clId="{541FC776-5F14-41AA-93F4-8FC5F88F552A}" dt="2023-03-27T01:55:38.361" v="5540" actId="478"/>
          <ac:picMkLst>
            <pc:docMk/>
            <pc:sldMk cId="1887124287" sldId="2262"/>
            <ac:picMk id="82" creationId="{00000000-0000-0000-0000-000000000000}"/>
          </ac:picMkLst>
        </pc:picChg>
        <pc:picChg chg="mod">
          <ac:chgData name="Trang Nguyen" userId="68d5adcc-6dd0-4ce9-a93a-732a4969d7e5" providerId="ADAL" clId="{541FC776-5F14-41AA-93F4-8FC5F88F552A}" dt="2023-03-27T01:42:48.663" v="5493" actId="338"/>
          <ac:picMkLst>
            <pc:docMk/>
            <pc:sldMk cId="1887124287" sldId="2262"/>
            <ac:picMk id="1029" creationId="{BC88508D-FE3C-F571-04A8-8F3133ACE3B2}"/>
          </ac:picMkLst>
        </pc:picChg>
      </pc:sldChg>
      <pc:sldChg chg="addSp delSp modSp new del mod">
        <pc:chgData name="Trang Nguyen" userId="68d5adcc-6dd0-4ce9-a93a-732a4969d7e5" providerId="ADAL" clId="{541FC776-5F14-41AA-93F4-8FC5F88F552A}" dt="2023-03-25T02:20:21.089" v="2396" actId="47"/>
        <pc:sldMkLst>
          <pc:docMk/>
          <pc:sldMk cId="3443278427" sldId="2263"/>
        </pc:sldMkLst>
        <pc:spChg chg="mod">
          <ac:chgData name="Trang Nguyen" userId="68d5adcc-6dd0-4ce9-a93a-732a4969d7e5" providerId="ADAL" clId="{541FC776-5F14-41AA-93F4-8FC5F88F552A}" dt="2023-03-25T01:51:10.092" v="969" actId="20577"/>
          <ac:spMkLst>
            <pc:docMk/>
            <pc:sldMk cId="3443278427" sldId="2263"/>
            <ac:spMk id="2" creationId="{8C0FBCB1-4667-473A-C850-DF42A090F186}"/>
          </ac:spMkLst>
        </pc:spChg>
        <pc:spChg chg="del">
          <ac:chgData name="Trang Nguyen" userId="68d5adcc-6dd0-4ce9-a93a-732a4969d7e5" providerId="ADAL" clId="{541FC776-5F14-41AA-93F4-8FC5F88F552A}" dt="2023-03-23T07:08:26.663" v="920" actId="22"/>
          <ac:spMkLst>
            <pc:docMk/>
            <pc:sldMk cId="3443278427" sldId="2263"/>
            <ac:spMk id="3" creationId="{F42FFB3C-5B02-B611-8E7A-6802309C5432}"/>
          </ac:spMkLst>
        </pc:spChg>
        <pc:picChg chg="add mod ord">
          <ac:chgData name="Trang Nguyen" userId="68d5adcc-6dd0-4ce9-a93a-732a4969d7e5" providerId="ADAL" clId="{541FC776-5F14-41AA-93F4-8FC5F88F552A}" dt="2023-03-23T07:08:43.060" v="922" actId="1076"/>
          <ac:picMkLst>
            <pc:docMk/>
            <pc:sldMk cId="3443278427" sldId="2263"/>
            <ac:picMk id="6" creationId="{3EA35B0F-9DF2-6588-7DAF-8842ED2BD60A}"/>
          </ac:picMkLst>
        </pc:picChg>
      </pc:sldChg>
      <pc:sldChg chg="addSp delSp modSp new del mod">
        <pc:chgData name="Trang Nguyen" userId="68d5adcc-6dd0-4ce9-a93a-732a4969d7e5" providerId="ADAL" clId="{541FC776-5F14-41AA-93F4-8FC5F88F552A}" dt="2023-03-26T01:02:41.919" v="3809" actId="47"/>
        <pc:sldMkLst>
          <pc:docMk/>
          <pc:sldMk cId="22468326" sldId="2264"/>
        </pc:sldMkLst>
        <pc:spChg chg="mod">
          <ac:chgData name="Trang Nguyen" userId="68d5adcc-6dd0-4ce9-a93a-732a4969d7e5" providerId="ADAL" clId="{541FC776-5F14-41AA-93F4-8FC5F88F552A}" dt="2023-03-25T01:51:33.352" v="992" actId="20577"/>
          <ac:spMkLst>
            <pc:docMk/>
            <pc:sldMk cId="22468326" sldId="2264"/>
            <ac:spMk id="2" creationId="{31E55B40-E8C6-0763-7C80-38DCF5978DA3}"/>
          </ac:spMkLst>
        </pc:spChg>
        <pc:spChg chg="del">
          <ac:chgData name="Trang Nguyen" userId="68d5adcc-6dd0-4ce9-a93a-732a4969d7e5" providerId="ADAL" clId="{541FC776-5F14-41AA-93F4-8FC5F88F552A}" dt="2023-03-25T01:51:25.018" v="971" actId="22"/>
          <ac:spMkLst>
            <pc:docMk/>
            <pc:sldMk cId="22468326" sldId="2264"/>
            <ac:spMk id="3" creationId="{4AF30453-B54F-31F5-7BE9-F67F3C2170CC}"/>
          </ac:spMkLst>
        </pc:spChg>
        <pc:spChg chg="mod">
          <ac:chgData name="Trang Nguyen" userId="68d5adcc-6dd0-4ce9-a93a-732a4969d7e5" providerId="ADAL" clId="{541FC776-5F14-41AA-93F4-8FC5F88F552A}" dt="2023-03-25T01:51:58.762" v="1080" actId="20577"/>
          <ac:spMkLst>
            <pc:docMk/>
            <pc:sldMk cId="22468326" sldId="2264"/>
            <ac:spMk id="4" creationId="{22B980E8-D368-1777-61F2-25301BA35716}"/>
          </ac:spMkLst>
        </pc:spChg>
        <pc:spChg chg="add del">
          <ac:chgData name="Trang Nguyen" userId="68d5adcc-6dd0-4ce9-a93a-732a4969d7e5" providerId="ADAL" clId="{541FC776-5F14-41AA-93F4-8FC5F88F552A}" dt="2023-03-25T02:01:16.187" v="1964" actId="11529"/>
          <ac:spMkLst>
            <pc:docMk/>
            <pc:sldMk cId="22468326" sldId="2264"/>
            <ac:spMk id="7" creationId="{306B7261-F5FC-C50E-6F47-B45500D01CC2}"/>
          </ac:spMkLst>
        </pc:spChg>
        <pc:picChg chg="add mod ord">
          <ac:chgData name="Trang Nguyen" userId="68d5adcc-6dd0-4ce9-a93a-732a4969d7e5" providerId="ADAL" clId="{541FC776-5F14-41AA-93F4-8FC5F88F552A}" dt="2023-03-25T01:51:54.911" v="1079" actId="1076"/>
          <ac:picMkLst>
            <pc:docMk/>
            <pc:sldMk cId="22468326" sldId="2264"/>
            <ac:picMk id="6" creationId="{A943E1EB-8FFE-5CAF-DAE3-774E676EFE74}"/>
          </ac:picMkLst>
        </pc:picChg>
      </pc:sldChg>
      <pc:sldChg chg="addSp delSp modSp new del mod ord">
        <pc:chgData name="Trang Nguyen" userId="68d5adcc-6dd0-4ce9-a93a-732a4969d7e5" providerId="ADAL" clId="{541FC776-5F14-41AA-93F4-8FC5F88F552A}" dt="2023-04-12T02:00:22.132" v="17640" actId="47"/>
        <pc:sldMkLst>
          <pc:docMk/>
          <pc:sldMk cId="3707528698" sldId="2265"/>
        </pc:sldMkLst>
        <pc:spChg chg="mod">
          <ac:chgData name="Trang Nguyen" userId="68d5adcc-6dd0-4ce9-a93a-732a4969d7e5" providerId="ADAL" clId="{541FC776-5F14-41AA-93F4-8FC5F88F552A}" dt="2023-03-25T02:00:45.598" v="1958" actId="20577"/>
          <ac:spMkLst>
            <pc:docMk/>
            <pc:sldMk cId="3707528698" sldId="2265"/>
            <ac:spMk id="2" creationId="{61ABEE01-E018-CAAD-8E26-E3BAC3000FBA}"/>
          </ac:spMkLst>
        </pc:spChg>
        <pc:spChg chg="add del">
          <ac:chgData name="Trang Nguyen" userId="68d5adcc-6dd0-4ce9-a93a-732a4969d7e5" providerId="ADAL" clId="{541FC776-5F14-41AA-93F4-8FC5F88F552A}" dt="2023-03-25T01:53:18.796" v="1084" actId="22"/>
          <ac:spMkLst>
            <pc:docMk/>
            <pc:sldMk cId="3707528698" sldId="2265"/>
            <ac:spMk id="3" creationId="{7B8593F4-28A5-04CA-B9E4-2CA85D4D204D}"/>
          </ac:spMkLst>
        </pc:spChg>
        <pc:spChg chg="mod">
          <ac:chgData name="Trang Nguyen" userId="68d5adcc-6dd0-4ce9-a93a-732a4969d7e5" providerId="ADAL" clId="{541FC776-5F14-41AA-93F4-8FC5F88F552A}" dt="2023-03-25T02:00:55.110" v="1960" actId="20577"/>
          <ac:spMkLst>
            <pc:docMk/>
            <pc:sldMk cId="3707528698" sldId="2265"/>
            <ac:spMk id="4" creationId="{E1B58ED2-1B56-E51A-2060-ED2555A0C77A}"/>
          </ac:spMkLst>
        </pc:spChg>
        <pc:spChg chg="add mod">
          <ac:chgData name="Trang Nguyen" userId="68d5adcc-6dd0-4ce9-a93a-732a4969d7e5" providerId="ADAL" clId="{541FC776-5F14-41AA-93F4-8FC5F88F552A}" dt="2023-04-01T20:43:16.944" v="10158" actId="21"/>
          <ac:spMkLst>
            <pc:docMk/>
            <pc:sldMk cId="3707528698" sldId="2265"/>
            <ac:spMk id="9" creationId="{78784410-6CB3-FFEC-91E8-99FAA60F8FD8}"/>
          </ac:spMkLst>
        </pc:spChg>
        <pc:picChg chg="add mod">
          <ac:chgData name="Trang Nguyen" userId="68d5adcc-6dd0-4ce9-a93a-732a4969d7e5" providerId="ADAL" clId="{541FC776-5F14-41AA-93F4-8FC5F88F552A}" dt="2023-04-01T20:43:13.006" v="10157" actId="1076"/>
          <ac:picMkLst>
            <pc:docMk/>
            <pc:sldMk cId="3707528698" sldId="2265"/>
            <ac:picMk id="3" creationId="{0F844B42-0083-5DCF-056E-62C8A4DAE5ED}"/>
          </ac:picMkLst>
        </pc:picChg>
        <pc:picChg chg="add del mod ord">
          <ac:chgData name="Trang Nguyen" userId="68d5adcc-6dd0-4ce9-a93a-732a4969d7e5" providerId="ADAL" clId="{541FC776-5F14-41AA-93F4-8FC5F88F552A}" dt="2023-03-25T01:52:38.473" v="1083" actId="22"/>
          <ac:picMkLst>
            <pc:docMk/>
            <pc:sldMk cId="3707528698" sldId="2265"/>
            <ac:picMk id="6" creationId="{5C1D1C93-7339-BABA-F49E-BA4E45174854}"/>
          </ac:picMkLst>
        </pc:picChg>
        <pc:picChg chg="add mod ord">
          <ac:chgData name="Trang Nguyen" userId="68d5adcc-6dd0-4ce9-a93a-732a4969d7e5" providerId="ADAL" clId="{541FC776-5F14-41AA-93F4-8FC5F88F552A}" dt="2023-03-25T02:00:57.826" v="1961" actId="1076"/>
          <ac:picMkLst>
            <pc:docMk/>
            <pc:sldMk cId="3707528698" sldId="2265"/>
            <ac:picMk id="8" creationId="{22B90BEB-D96C-64B4-8163-430F00D183CB}"/>
          </ac:picMkLst>
        </pc:picChg>
        <pc:picChg chg="add del mod">
          <ac:chgData name="Trang Nguyen" userId="68d5adcc-6dd0-4ce9-a93a-732a4969d7e5" providerId="ADAL" clId="{541FC776-5F14-41AA-93F4-8FC5F88F552A}" dt="2023-03-25T02:03:16.080" v="1965" actId="478"/>
          <ac:picMkLst>
            <pc:docMk/>
            <pc:sldMk cId="3707528698" sldId="2265"/>
            <ac:picMk id="10" creationId="{B4FC082D-272D-C74D-DDBA-085772D752CA}"/>
          </ac:picMkLst>
        </pc:picChg>
        <pc:picChg chg="add del mod">
          <ac:chgData name="Trang Nguyen" userId="68d5adcc-6dd0-4ce9-a93a-732a4969d7e5" providerId="ADAL" clId="{541FC776-5F14-41AA-93F4-8FC5F88F552A}" dt="2023-04-01T20:02:57.326" v="10122" actId="21"/>
          <ac:picMkLst>
            <pc:docMk/>
            <pc:sldMk cId="3707528698" sldId="2265"/>
            <ac:picMk id="12" creationId="{3876BEED-43AF-2853-E04F-DADAD379CECF}"/>
          </ac:picMkLst>
        </pc:picChg>
      </pc:sldChg>
      <pc:sldChg chg="addSp delSp modSp new del mod">
        <pc:chgData name="Trang Nguyen" userId="68d5adcc-6dd0-4ce9-a93a-732a4969d7e5" providerId="ADAL" clId="{541FC776-5F14-41AA-93F4-8FC5F88F552A}" dt="2023-03-26T01:02:33.877" v="3808" actId="47"/>
        <pc:sldMkLst>
          <pc:docMk/>
          <pc:sldMk cId="3698899684" sldId="2266"/>
        </pc:sldMkLst>
        <pc:spChg chg="add del">
          <ac:chgData name="Trang Nguyen" userId="68d5adcc-6dd0-4ce9-a93a-732a4969d7e5" providerId="ADAL" clId="{541FC776-5F14-41AA-93F4-8FC5F88F552A}" dt="2023-03-25T02:23:31.956" v="2401" actId="1032"/>
          <ac:spMkLst>
            <pc:docMk/>
            <pc:sldMk cId="3698899684" sldId="2266"/>
            <ac:spMk id="3" creationId="{2A1A9A44-C485-0A42-1668-2C89164C02CF}"/>
          </ac:spMkLst>
        </pc:spChg>
        <pc:graphicFrameChg chg="add del mod modGraphic">
          <ac:chgData name="Trang Nguyen" userId="68d5adcc-6dd0-4ce9-a93a-732a4969d7e5" providerId="ADAL" clId="{541FC776-5F14-41AA-93F4-8FC5F88F552A}" dt="2023-03-25T02:23:12.113" v="2400" actId="1032"/>
          <ac:graphicFrameMkLst>
            <pc:docMk/>
            <pc:sldMk cId="3698899684" sldId="2266"/>
            <ac:graphicFrameMk id="5" creationId="{6DD12E36-8470-67D5-D9EB-CA2C04447947}"/>
          </ac:graphicFrameMkLst>
        </pc:graphicFrameChg>
        <pc:graphicFrameChg chg="add mod modGraphic">
          <ac:chgData name="Trang Nguyen" userId="68d5adcc-6dd0-4ce9-a93a-732a4969d7e5" providerId="ADAL" clId="{541FC776-5F14-41AA-93F4-8FC5F88F552A}" dt="2023-03-26T00:38:32.679" v="3556"/>
          <ac:graphicFrameMkLst>
            <pc:docMk/>
            <pc:sldMk cId="3698899684" sldId="2266"/>
            <ac:graphicFrameMk id="6" creationId="{683276AA-6DDE-FAE6-B4A9-156CCD450298}"/>
          </ac:graphicFrameMkLst>
        </pc:graphicFrameChg>
      </pc:sldChg>
      <pc:sldChg chg="addSp delSp modSp new del mod">
        <pc:chgData name="Trang Nguyen" userId="68d5adcc-6dd0-4ce9-a93a-732a4969d7e5" providerId="ADAL" clId="{541FC776-5F14-41AA-93F4-8FC5F88F552A}" dt="2023-04-03T00:56:06.855" v="14766" actId="47"/>
        <pc:sldMkLst>
          <pc:docMk/>
          <pc:sldMk cId="2142295436" sldId="2267"/>
        </pc:sldMkLst>
        <pc:spChg chg="mod">
          <ac:chgData name="Trang Nguyen" userId="68d5adcc-6dd0-4ce9-a93a-732a4969d7e5" providerId="ADAL" clId="{541FC776-5F14-41AA-93F4-8FC5F88F552A}" dt="2023-03-26T01:02:06.024" v="3807" actId="20577"/>
          <ac:spMkLst>
            <pc:docMk/>
            <pc:sldMk cId="2142295436" sldId="2267"/>
            <ac:spMk id="2" creationId="{7E808BC1-1856-1069-50B2-FEBECEF8703F}"/>
          </ac:spMkLst>
        </pc:spChg>
        <pc:spChg chg="del">
          <ac:chgData name="Trang Nguyen" userId="68d5adcc-6dd0-4ce9-a93a-732a4969d7e5" providerId="ADAL" clId="{541FC776-5F14-41AA-93F4-8FC5F88F552A}" dt="2023-03-26T00:46:51.032" v="3597" actId="478"/>
          <ac:spMkLst>
            <pc:docMk/>
            <pc:sldMk cId="2142295436" sldId="2267"/>
            <ac:spMk id="3" creationId="{D3539C82-6DE1-856C-8845-12E2AA11962C}"/>
          </ac:spMkLst>
        </pc:spChg>
        <pc:spChg chg="del mod topLvl">
          <ac:chgData name="Trang Nguyen" userId="68d5adcc-6dd0-4ce9-a93a-732a4969d7e5" providerId="ADAL" clId="{541FC776-5F14-41AA-93F4-8FC5F88F552A}" dt="2023-03-26T00:59:20.405" v="3672" actId="478"/>
          <ac:spMkLst>
            <pc:docMk/>
            <pc:sldMk cId="2142295436" sldId="2267"/>
            <ac:spMk id="9" creationId="{2B592634-69DE-AF2C-D131-9932E1AD5B48}"/>
          </ac:spMkLst>
        </pc:spChg>
        <pc:grpChg chg="add del mod ord">
          <ac:chgData name="Trang Nguyen" userId="68d5adcc-6dd0-4ce9-a93a-732a4969d7e5" providerId="ADAL" clId="{541FC776-5F14-41AA-93F4-8FC5F88F552A}" dt="2023-03-26T00:59:10.944" v="3670" actId="165"/>
          <ac:grpSpMkLst>
            <pc:docMk/>
            <pc:sldMk cId="2142295436" sldId="2267"/>
            <ac:grpSpMk id="7" creationId="{82B049E7-45B7-F938-2E30-1595268E93EF}"/>
          </ac:grpSpMkLst>
        </pc:grpChg>
        <pc:grpChg chg="add del mod">
          <ac:chgData name="Trang Nguyen" userId="68d5adcc-6dd0-4ce9-a93a-732a4969d7e5" providerId="ADAL" clId="{541FC776-5F14-41AA-93F4-8FC5F88F552A}" dt="2023-03-26T01:06:24.323" v="3840" actId="165"/>
          <ac:grpSpMkLst>
            <pc:docMk/>
            <pc:sldMk cId="2142295436" sldId="2267"/>
            <ac:grpSpMk id="25" creationId="{D3CFF57A-2C05-5270-10DE-0224DBD5A4F0}"/>
          </ac:grpSpMkLst>
        </pc:grpChg>
        <pc:grpChg chg="add mod">
          <ac:chgData name="Trang Nguyen" userId="68d5adcc-6dd0-4ce9-a93a-732a4969d7e5" providerId="ADAL" clId="{541FC776-5F14-41AA-93F4-8FC5F88F552A}" dt="2023-03-26T01:09:35.272" v="3878" actId="1076"/>
          <ac:grpSpMkLst>
            <pc:docMk/>
            <pc:sldMk cId="2142295436" sldId="2267"/>
            <ac:grpSpMk id="28" creationId="{7DCF05AC-2E77-14DE-1526-7E6AA0F40278}"/>
          </ac:grpSpMkLst>
        </pc:grpChg>
        <pc:grpChg chg="add mod">
          <ac:chgData name="Trang Nguyen" userId="68d5adcc-6dd0-4ce9-a93a-732a4969d7e5" providerId="ADAL" clId="{541FC776-5F14-41AA-93F4-8FC5F88F552A}" dt="2023-03-26T01:08:23.535" v="3860" actId="1076"/>
          <ac:grpSpMkLst>
            <pc:docMk/>
            <pc:sldMk cId="2142295436" sldId="2267"/>
            <ac:grpSpMk id="29" creationId="{F17CCE7E-7639-07C5-D63D-DEAE14A66EC3}"/>
          </ac:grpSpMkLst>
        </pc:grpChg>
        <pc:picChg chg="add mod">
          <ac:chgData name="Trang Nguyen" userId="68d5adcc-6dd0-4ce9-a93a-732a4969d7e5" providerId="ADAL" clId="{541FC776-5F14-41AA-93F4-8FC5F88F552A}" dt="2023-03-26T01:09:18.610" v="3874" actId="1076"/>
          <ac:picMkLst>
            <pc:docMk/>
            <pc:sldMk cId="2142295436" sldId="2267"/>
            <ac:picMk id="5" creationId="{6202F750-1F14-C75C-34A8-5C150FE7244E}"/>
          </ac:picMkLst>
        </pc:picChg>
        <pc:picChg chg="add mod">
          <ac:chgData name="Trang Nguyen" userId="68d5adcc-6dd0-4ce9-a93a-732a4969d7e5" providerId="ADAL" clId="{541FC776-5F14-41AA-93F4-8FC5F88F552A}" dt="2023-03-26T01:09:42.532" v="3880" actId="1076"/>
          <ac:picMkLst>
            <pc:docMk/>
            <pc:sldMk cId="2142295436" sldId="2267"/>
            <ac:picMk id="6" creationId="{2C631C2A-A0D9-8FF8-4BBC-7842511E1746}"/>
          </ac:picMkLst>
        </pc:picChg>
        <pc:picChg chg="mod ord topLvl">
          <ac:chgData name="Trang Nguyen" userId="68d5adcc-6dd0-4ce9-a93a-732a4969d7e5" providerId="ADAL" clId="{541FC776-5F14-41AA-93F4-8FC5F88F552A}" dt="2023-03-26T01:06:42.774" v="3843" actId="164"/>
          <ac:picMkLst>
            <pc:docMk/>
            <pc:sldMk cId="2142295436" sldId="2267"/>
            <ac:picMk id="8" creationId="{B111BDC2-4B95-8262-CF9C-95F7F9B0A509}"/>
          </ac:picMkLst>
        </pc:picChg>
        <pc:picChg chg="add del mod">
          <ac:chgData name="Trang Nguyen" userId="68d5adcc-6dd0-4ce9-a93a-732a4969d7e5" providerId="ADAL" clId="{541FC776-5F14-41AA-93F4-8FC5F88F552A}" dt="2023-03-26T00:57:16.528" v="3647" actId="478"/>
          <ac:picMkLst>
            <pc:docMk/>
            <pc:sldMk cId="2142295436" sldId="2267"/>
            <ac:picMk id="10" creationId="{F4BD6862-01FE-5D99-FF0B-C54AF09CE07B}"/>
          </ac:picMkLst>
        </pc:picChg>
        <pc:picChg chg="add mod">
          <ac:chgData name="Trang Nguyen" userId="68d5adcc-6dd0-4ce9-a93a-732a4969d7e5" providerId="ADAL" clId="{541FC776-5F14-41AA-93F4-8FC5F88F552A}" dt="2023-03-26T01:09:54.738" v="3885" actId="1076"/>
          <ac:picMkLst>
            <pc:docMk/>
            <pc:sldMk cId="2142295436" sldId="2267"/>
            <ac:picMk id="12" creationId="{9EA26C79-F061-B84F-5234-150DE4577CAD}"/>
          </ac:picMkLst>
        </pc:picChg>
        <pc:picChg chg="add del">
          <ac:chgData name="Trang Nguyen" userId="68d5adcc-6dd0-4ce9-a93a-732a4969d7e5" providerId="ADAL" clId="{541FC776-5F14-41AA-93F4-8FC5F88F552A}" dt="2023-03-26T00:51:46.204" v="3635" actId="478"/>
          <ac:picMkLst>
            <pc:docMk/>
            <pc:sldMk cId="2142295436" sldId="2267"/>
            <ac:picMk id="14" creationId="{B492F50A-F746-6FAF-840D-CC7EA695A8BB}"/>
          </ac:picMkLst>
        </pc:picChg>
        <pc:picChg chg="add del">
          <ac:chgData name="Trang Nguyen" userId="68d5adcc-6dd0-4ce9-a93a-732a4969d7e5" providerId="ADAL" clId="{541FC776-5F14-41AA-93F4-8FC5F88F552A}" dt="2023-03-26T00:56:38.289" v="3639" actId="22"/>
          <ac:picMkLst>
            <pc:docMk/>
            <pc:sldMk cId="2142295436" sldId="2267"/>
            <ac:picMk id="16" creationId="{62F6FB36-17CD-BA82-9B38-92D190E98FE1}"/>
          </ac:picMkLst>
        </pc:picChg>
        <pc:picChg chg="add mod">
          <ac:chgData name="Trang Nguyen" userId="68d5adcc-6dd0-4ce9-a93a-732a4969d7e5" providerId="ADAL" clId="{541FC776-5F14-41AA-93F4-8FC5F88F552A}" dt="2023-03-26T01:08:18.934" v="3858" actId="1076"/>
          <ac:picMkLst>
            <pc:docMk/>
            <pc:sldMk cId="2142295436" sldId="2267"/>
            <ac:picMk id="18" creationId="{0840513E-1B35-19BC-A8E3-5CADFA071EC2}"/>
          </ac:picMkLst>
        </pc:picChg>
        <pc:picChg chg="add mod">
          <ac:chgData name="Trang Nguyen" userId="68d5adcc-6dd0-4ce9-a93a-732a4969d7e5" providerId="ADAL" clId="{541FC776-5F14-41AA-93F4-8FC5F88F552A}" dt="2023-03-26T01:12:53.236" v="3967" actId="1076"/>
          <ac:picMkLst>
            <pc:docMk/>
            <pc:sldMk cId="2142295436" sldId="2267"/>
            <ac:picMk id="20" creationId="{BCA99310-8D76-C478-2E0A-D96D32356A9C}"/>
          </ac:picMkLst>
        </pc:picChg>
        <pc:picChg chg="add mod ord topLvl">
          <ac:chgData name="Trang Nguyen" userId="68d5adcc-6dd0-4ce9-a93a-732a4969d7e5" providerId="ADAL" clId="{541FC776-5F14-41AA-93F4-8FC5F88F552A}" dt="2023-03-26T01:06:42.774" v="3843" actId="164"/>
          <ac:picMkLst>
            <pc:docMk/>
            <pc:sldMk cId="2142295436" sldId="2267"/>
            <ac:picMk id="22" creationId="{6645BF7E-48F3-F076-5F1B-1E7B5BDA0C22}"/>
          </ac:picMkLst>
        </pc:picChg>
        <pc:picChg chg="add mod">
          <ac:chgData name="Trang Nguyen" userId="68d5adcc-6dd0-4ce9-a93a-732a4969d7e5" providerId="ADAL" clId="{541FC776-5F14-41AA-93F4-8FC5F88F552A}" dt="2023-03-26T01:08:17.254" v="3857" actId="1076"/>
          <ac:picMkLst>
            <pc:docMk/>
            <pc:sldMk cId="2142295436" sldId="2267"/>
            <ac:picMk id="24" creationId="{F7BC54DE-D0E5-5F05-85B7-84171B9CF163}"/>
          </ac:picMkLst>
        </pc:picChg>
        <pc:picChg chg="add mod">
          <ac:chgData name="Trang Nguyen" userId="68d5adcc-6dd0-4ce9-a93a-732a4969d7e5" providerId="ADAL" clId="{541FC776-5F14-41AA-93F4-8FC5F88F552A}" dt="2023-03-26T01:10:05.489" v="3888" actId="1076"/>
          <ac:picMkLst>
            <pc:docMk/>
            <pc:sldMk cId="2142295436" sldId="2267"/>
            <ac:picMk id="27" creationId="{12E5494B-64B4-ADE4-ED87-BD6F7C2FB895}"/>
          </ac:picMkLst>
        </pc:picChg>
        <pc:picChg chg="mod">
          <ac:chgData name="Trang Nguyen" userId="68d5adcc-6dd0-4ce9-a93a-732a4969d7e5" providerId="ADAL" clId="{541FC776-5F14-41AA-93F4-8FC5F88F552A}" dt="2023-03-26T01:07:07.731" v="3846"/>
          <ac:picMkLst>
            <pc:docMk/>
            <pc:sldMk cId="2142295436" sldId="2267"/>
            <ac:picMk id="30" creationId="{A0B64B38-F3D3-9649-9913-FA89FC6E4BF5}"/>
          </ac:picMkLst>
        </pc:picChg>
        <pc:picChg chg="mod">
          <ac:chgData name="Trang Nguyen" userId="68d5adcc-6dd0-4ce9-a93a-732a4969d7e5" providerId="ADAL" clId="{541FC776-5F14-41AA-93F4-8FC5F88F552A}" dt="2023-03-26T01:07:07.731" v="3846"/>
          <ac:picMkLst>
            <pc:docMk/>
            <pc:sldMk cId="2142295436" sldId="2267"/>
            <ac:picMk id="31" creationId="{7E7E5C18-7CB0-868E-34AA-5C346434D265}"/>
          </ac:picMkLst>
        </pc:picChg>
        <pc:picChg chg="add del">
          <ac:chgData name="Trang Nguyen" userId="68d5adcc-6dd0-4ce9-a93a-732a4969d7e5" providerId="ADAL" clId="{541FC776-5F14-41AA-93F4-8FC5F88F552A}" dt="2023-03-26T22:58:41.149" v="5023" actId="21"/>
          <ac:picMkLst>
            <pc:docMk/>
            <pc:sldMk cId="2142295436" sldId="2267"/>
            <ac:picMk id="33" creationId="{467D29DD-4CE3-B430-2F86-C6207716F6F2}"/>
          </ac:picMkLst>
        </pc:picChg>
        <pc:picChg chg="add del">
          <ac:chgData name="Trang Nguyen" userId="68d5adcc-6dd0-4ce9-a93a-732a4969d7e5" providerId="ADAL" clId="{541FC776-5F14-41AA-93F4-8FC5F88F552A}" dt="2023-03-26T23:00:05.619" v="5029" actId="22"/>
          <ac:picMkLst>
            <pc:docMk/>
            <pc:sldMk cId="2142295436" sldId="2267"/>
            <ac:picMk id="35" creationId="{ABF92650-54B7-6A3D-1FF9-401248E60803}"/>
          </ac:picMkLst>
        </pc:picChg>
        <pc:picChg chg="add mod">
          <ac:chgData name="Trang Nguyen" userId="68d5adcc-6dd0-4ce9-a93a-732a4969d7e5" providerId="ADAL" clId="{541FC776-5F14-41AA-93F4-8FC5F88F552A}" dt="2023-03-26T23:00:22.492" v="5034" actId="1076"/>
          <ac:picMkLst>
            <pc:docMk/>
            <pc:sldMk cId="2142295436" sldId="2267"/>
            <ac:picMk id="37" creationId="{23DC2FE4-2BE8-D3FA-C1BF-1804392B9E55}"/>
          </ac:picMkLst>
        </pc:picChg>
      </pc:sldChg>
      <pc:sldChg chg="addSp delSp modSp new mod ord modAnim">
        <pc:chgData name="Trang Nguyen" userId="68d5adcc-6dd0-4ce9-a93a-732a4969d7e5" providerId="ADAL" clId="{541FC776-5F14-41AA-93F4-8FC5F88F552A}" dt="2023-04-17T05:23:30.956" v="19684" actId="20577"/>
        <pc:sldMkLst>
          <pc:docMk/>
          <pc:sldMk cId="3556453211" sldId="2268"/>
        </pc:sldMkLst>
        <pc:spChg chg="mod">
          <ac:chgData name="Trang Nguyen" userId="68d5adcc-6dd0-4ce9-a93a-732a4969d7e5" providerId="ADAL" clId="{541FC776-5F14-41AA-93F4-8FC5F88F552A}" dt="2023-04-17T05:23:30.956" v="19684" actId="20577"/>
          <ac:spMkLst>
            <pc:docMk/>
            <pc:sldMk cId="3556453211" sldId="2268"/>
            <ac:spMk id="2" creationId="{D165ED67-411C-A279-1233-9D2F80EABE24}"/>
          </ac:spMkLst>
        </pc:spChg>
        <pc:spChg chg="del">
          <ac:chgData name="Trang Nguyen" userId="68d5adcc-6dd0-4ce9-a93a-732a4969d7e5" providerId="ADAL" clId="{541FC776-5F14-41AA-93F4-8FC5F88F552A}" dt="2023-03-25T23:27:18.226" v="2518" actId="22"/>
          <ac:spMkLst>
            <pc:docMk/>
            <pc:sldMk cId="3556453211" sldId="2268"/>
            <ac:spMk id="3" creationId="{36952537-438B-D6E0-23C3-7E58D9E682BC}"/>
          </ac:spMkLst>
        </pc:spChg>
        <pc:spChg chg="add del mod">
          <ac:chgData name="Trang Nguyen" userId="68d5adcc-6dd0-4ce9-a93a-732a4969d7e5" providerId="ADAL" clId="{541FC776-5F14-41AA-93F4-8FC5F88F552A}" dt="2023-04-09T02:49:10.194" v="16035" actId="478"/>
          <ac:spMkLst>
            <pc:docMk/>
            <pc:sldMk cId="3556453211" sldId="2268"/>
            <ac:spMk id="3" creationId="{B311B189-B1CB-2411-3C6C-6B1EFAA36477}"/>
          </ac:spMkLst>
        </pc:spChg>
        <pc:spChg chg="del">
          <ac:chgData name="Trang Nguyen" userId="68d5adcc-6dd0-4ce9-a93a-732a4969d7e5" providerId="ADAL" clId="{541FC776-5F14-41AA-93F4-8FC5F88F552A}" dt="2023-04-03T01:03:53.614" v="15231" actId="478"/>
          <ac:spMkLst>
            <pc:docMk/>
            <pc:sldMk cId="3556453211" sldId="2268"/>
            <ac:spMk id="4" creationId="{E1FC89B1-9D6D-DC00-A9BD-E66507C680D3}"/>
          </ac:spMkLst>
        </pc:spChg>
        <pc:spChg chg="add del">
          <ac:chgData name="Trang Nguyen" userId="68d5adcc-6dd0-4ce9-a93a-732a4969d7e5" providerId="ADAL" clId="{541FC776-5F14-41AA-93F4-8FC5F88F552A}" dt="2023-03-25T23:26:31.150" v="2517" actId="22"/>
          <ac:spMkLst>
            <pc:docMk/>
            <pc:sldMk cId="3556453211" sldId="2268"/>
            <ac:spMk id="6" creationId="{0E4EF30A-B2A9-1372-BC5B-718384BB6843}"/>
          </ac:spMkLst>
        </pc:spChg>
        <pc:spChg chg="add mod">
          <ac:chgData name="Trang Nguyen" userId="68d5adcc-6dd0-4ce9-a93a-732a4969d7e5" providerId="ADAL" clId="{541FC776-5F14-41AA-93F4-8FC5F88F552A}" dt="2023-04-17T03:17:18.267" v="19427" actId="20577"/>
          <ac:spMkLst>
            <pc:docMk/>
            <pc:sldMk cId="3556453211" sldId="2268"/>
            <ac:spMk id="10" creationId="{9FFE80EF-7AA6-A16C-714A-110F8B96A0C9}"/>
          </ac:spMkLst>
        </pc:spChg>
        <pc:spChg chg="add mod">
          <ac:chgData name="Trang Nguyen" userId="68d5adcc-6dd0-4ce9-a93a-732a4969d7e5" providerId="ADAL" clId="{541FC776-5F14-41AA-93F4-8FC5F88F552A}" dt="2023-04-17T03:06:27.600" v="19326" actId="20577"/>
          <ac:spMkLst>
            <pc:docMk/>
            <pc:sldMk cId="3556453211" sldId="2268"/>
            <ac:spMk id="11" creationId="{858FB4EF-F157-91E9-93E5-2A7917C0CD24}"/>
          </ac:spMkLst>
        </pc:spChg>
        <pc:spChg chg="add mod">
          <ac:chgData name="Trang Nguyen" userId="68d5adcc-6dd0-4ce9-a93a-732a4969d7e5" providerId="ADAL" clId="{541FC776-5F14-41AA-93F4-8FC5F88F552A}" dt="2023-04-09T03:26:50.464" v="16956" actId="1076"/>
          <ac:spMkLst>
            <pc:docMk/>
            <pc:sldMk cId="3556453211" sldId="2268"/>
            <ac:spMk id="13" creationId="{EC033FA0-4D61-9B9D-FBB1-0907E2C2191B}"/>
          </ac:spMkLst>
        </pc:spChg>
        <pc:picChg chg="add mod">
          <ac:chgData name="Trang Nguyen" userId="68d5adcc-6dd0-4ce9-a93a-732a4969d7e5" providerId="ADAL" clId="{541FC776-5F14-41AA-93F4-8FC5F88F552A}" dt="2023-04-16T02:12:52.458" v="18793" actId="1076"/>
          <ac:picMkLst>
            <pc:docMk/>
            <pc:sldMk cId="3556453211" sldId="2268"/>
            <ac:picMk id="5" creationId="{BE079B5D-8857-9DCB-330D-73E360F0FBF9}"/>
          </ac:picMkLst>
        </pc:picChg>
        <pc:picChg chg="add del">
          <ac:chgData name="Trang Nguyen" userId="68d5adcc-6dd0-4ce9-a93a-732a4969d7e5" providerId="ADAL" clId="{541FC776-5F14-41AA-93F4-8FC5F88F552A}" dt="2023-04-09T03:25:11.552" v="16932" actId="478"/>
          <ac:picMkLst>
            <pc:docMk/>
            <pc:sldMk cId="3556453211" sldId="2268"/>
            <ac:picMk id="7" creationId="{970C3A8F-6522-9F62-1054-48C644B0FAA7}"/>
          </ac:picMkLst>
        </pc:picChg>
        <pc:picChg chg="add del mod ord">
          <ac:chgData name="Trang Nguyen" userId="68d5adcc-6dd0-4ce9-a93a-732a4969d7e5" providerId="ADAL" clId="{541FC776-5F14-41AA-93F4-8FC5F88F552A}" dt="2023-03-25T23:29:28.435" v="2520" actId="478"/>
          <ac:picMkLst>
            <pc:docMk/>
            <pc:sldMk cId="3556453211" sldId="2268"/>
            <ac:picMk id="8" creationId="{D31C4A47-6075-D944-1CC9-77FB86EC7453}"/>
          </ac:picMkLst>
        </pc:picChg>
        <pc:picChg chg="add del">
          <ac:chgData name="Trang Nguyen" userId="68d5adcc-6dd0-4ce9-a93a-732a4969d7e5" providerId="ADAL" clId="{541FC776-5F14-41AA-93F4-8FC5F88F552A}" dt="2023-04-09T03:25:16.167" v="16934" actId="478"/>
          <ac:picMkLst>
            <pc:docMk/>
            <pc:sldMk cId="3556453211" sldId="2268"/>
            <ac:picMk id="9" creationId="{4D9AD2BA-B102-84C8-9DBC-005700FE67B3}"/>
          </ac:picMkLst>
        </pc:picChg>
        <pc:picChg chg="add mod">
          <ac:chgData name="Trang Nguyen" userId="68d5adcc-6dd0-4ce9-a93a-732a4969d7e5" providerId="ADAL" clId="{541FC776-5F14-41AA-93F4-8FC5F88F552A}" dt="2023-04-16T02:12:48.566" v="18791" actId="1076"/>
          <ac:picMkLst>
            <pc:docMk/>
            <pc:sldMk cId="3556453211" sldId="2268"/>
            <ac:picMk id="12" creationId="{FF276646-E74E-5CE9-9A27-78EBFB1434CB}"/>
          </ac:picMkLst>
        </pc:picChg>
      </pc:sldChg>
      <pc:sldChg chg="addSp modSp new del mod ord modAnim">
        <pc:chgData name="Trang Nguyen" userId="68d5adcc-6dd0-4ce9-a93a-732a4969d7e5" providerId="ADAL" clId="{541FC776-5F14-41AA-93F4-8FC5F88F552A}" dt="2023-04-03T00:56:29.284" v="14769" actId="47"/>
        <pc:sldMkLst>
          <pc:docMk/>
          <pc:sldMk cId="828974799" sldId="2269"/>
        </pc:sldMkLst>
        <pc:spChg chg="mod">
          <ac:chgData name="Trang Nguyen" userId="68d5adcc-6dd0-4ce9-a93a-732a4969d7e5" providerId="ADAL" clId="{541FC776-5F14-41AA-93F4-8FC5F88F552A}" dt="2023-03-26T00:31:40.022" v="3530" actId="20577"/>
          <ac:spMkLst>
            <pc:docMk/>
            <pc:sldMk cId="828974799" sldId="2269"/>
            <ac:spMk id="2" creationId="{73B05766-5A47-7152-4B58-D0F8BAA4AF1D}"/>
          </ac:spMkLst>
        </pc:spChg>
        <pc:spChg chg="mod">
          <ac:chgData name="Trang Nguyen" userId="68d5adcc-6dd0-4ce9-a93a-732a4969d7e5" providerId="ADAL" clId="{541FC776-5F14-41AA-93F4-8FC5F88F552A}" dt="2023-03-26T00:13:54.100" v="2755"/>
          <ac:spMkLst>
            <pc:docMk/>
            <pc:sldMk cId="828974799" sldId="2269"/>
            <ac:spMk id="7" creationId="{89A6C1D3-2989-28D2-50EE-0E66F2854708}"/>
          </ac:spMkLst>
        </pc:spChg>
        <pc:spChg chg="add mod">
          <ac:chgData name="Trang Nguyen" userId="68d5adcc-6dd0-4ce9-a93a-732a4969d7e5" providerId="ADAL" clId="{541FC776-5F14-41AA-93F4-8FC5F88F552A}" dt="2023-03-26T00:14:03.310" v="2842" actId="1037"/>
          <ac:spMkLst>
            <pc:docMk/>
            <pc:sldMk cId="828974799" sldId="2269"/>
            <ac:spMk id="8" creationId="{7BED501B-D438-1D05-4711-916A1430A599}"/>
          </ac:spMkLst>
        </pc:spChg>
        <pc:spChg chg="mod">
          <ac:chgData name="Trang Nguyen" userId="68d5adcc-6dd0-4ce9-a93a-732a4969d7e5" providerId="ADAL" clId="{541FC776-5F14-41AA-93F4-8FC5F88F552A}" dt="2023-03-26T00:13:54.100" v="2755"/>
          <ac:spMkLst>
            <pc:docMk/>
            <pc:sldMk cId="828974799" sldId="2269"/>
            <ac:spMk id="11" creationId="{DCB5B7EE-59CD-8F69-6E23-B03267C70FC7}"/>
          </ac:spMkLst>
        </pc:spChg>
        <pc:spChg chg="mod">
          <ac:chgData name="Trang Nguyen" userId="68d5adcc-6dd0-4ce9-a93a-732a4969d7e5" providerId="ADAL" clId="{541FC776-5F14-41AA-93F4-8FC5F88F552A}" dt="2023-03-26T00:13:54.100" v="2755"/>
          <ac:spMkLst>
            <pc:docMk/>
            <pc:sldMk cId="828974799" sldId="2269"/>
            <ac:spMk id="12" creationId="{8E4B324D-C99D-5270-EF6F-93E27D774296}"/>
          </ac:spMkLst>
        </pc:spChg>
        <pc:spChg chg="mod">
          <ac:chgData name="Trang Nguyen" userId="68d5adcc-6dd0-4ce9-a93a-732a4969d7e5" providerId="ADAL" clId="{541FC776-5F14-41AA-93F4-8FC5F88F552A}" dt="2023-03-26T00:13:54.100" v="2755"/>
          <ac:spMkLst>
            <pc:docMk/>
            <pc:sldMk cId="828974799" sldId="2269"/>
            <ac:spMk id="14" creationId="{3EFBD443-02C0-B31C-4A28-F47F975922A2}"/>
          </ac:spMkLst>
        </pc:spChg>
        <pc:spChg chg="mod">
          <ac:chgData name="Trang Nguyen" userId="68d5adcc-6dd0-4ce9-a93a-732a4969d7e5" providerId="ADAL" clId="{541FC776-5F14-41AA-93F4-8FC5F88F552A}" dt="2023-03-26T00:13:54.100" v="2755"/>
          <ac:spMkLst>
            <pc:docMk/>
            <pc:sldMk cId="828974799" sldId="2269"/>
            <ac:spMk id="15" creationId="{885D5AF6-9B77-6609-0FC0-8403D2EFDA39}"/>
          </ac:spMkLst>
        </pc:spChg>
        <pc:spChg chg="add mod">
          <ac:chgData name="Trang Nguyen" userId="68d5adcc-6dd0-4ce9-a93a-732a4969d7e5" providerId="ADAL" clId="{541FC776-5F14-41AA-93F4-8FC5F88F552A}" dt="2023-03-26T00:14:03.310" v="2842" actId="1037"/>
          <ac:spMkLst>
            <pc:docMk/>
            <pc:sldMk cId="828974799" sldId="2269"/>
            <ac:spMk id="16" creationId="{9FD79748-67BE-695A-049E-96779D0250AB}"/>
          </ac:spMkLst>
        </pc:spChg>
        <pc:spChg chg="add mod">
          <ac:chgData name="Trang Nguyen" userId="68d5adcc-6dd0-4ce9-a93a-732a4969d7e5" providerId="ADAL" clId="{541FC776-5F14-41AA-93F4-8FC5F88F552A}" dt="2023-03-26T00:14:03.310" v="2842" actId="1037"/>
          <ac:spMkLst>
            <pc:docMk/>
            <pc:sldMk cId="828974799" sldId="2269"/>
            <ac:spMk id="17" creationId="{06BE7371-82D5-2C72-0E71-FADB64219A46}"/>
          </ac:spMkLst>
        </pc:spChg>
        <pc:spChg chg="add mod">
          <ac:chgData name="Trang Nguyen" userId="68d5adcc-6dd0-4ce9-a93a-732a4969d7e5" providerId="ADAL" clId="{541FC776-5F14-41AA-93F4-8FC5F88F552A}" dt="2023-03-26T00:14:03.310" v="2842" actId="1037"/>
          <ac:spMkLst>
            <pc:docMk/>
            <pc:sldMk cId="828974799" sldId="2269"/>
            <ac:spMk id="20" creationId="{EA09A27B-0BCA-F8BE-DD17-60EADC0C8E6E}"/>
          </ac:spMkLst>
        </pc:spChg>
        <pc:spChg chg="add mod">
          <ac:chgData name="Trang Nguyen" userId="68d5adcc-6dd0-4ce9-a93a-732a4969d7e5" providerId="ADAL" clId="{541FC776-5F14-41AA-93F4-8FC5F88F552A}" dt="2023-03-26T00:14:03.310" v="2842" actId="1037"/>
          <ac:spMkLst>
            <pc:docMk/>
            <pc:sldMk cId="828974799" sldId="2269"/>
            <ac:spMk id="21" creationId="{2F9CFC9A-48A9-DBB9-03FF-2F91F2BA98A5}"/>
          </ac:spMkLst>
        </pc:spChg>
        <pc:spChg chg="add mod">
          <ac:chgData name="Trang Nguyen" userId="68d5adcc-6dd0-4ce9-a93a-732a4969d7e5" providerId="ADAL" clId="{541FC776-5F14-41AA-93F4-8FC5F88F552A}" dt="2023-03-26T00:14:03.310" v="2842" actId="1037"/>
          <ac:spMkLst>
            <pc:docMk/>
            <pc:sldMk cId="828974799" sldId="2269"/>
            <ac:spMk id="24" creationId="{DAED5F18-8072-2D78-A215-4579B46B5CD6}"/>
          </ac:spMkLst>
        </pc:spChg>
        <pc:spChg chg="mod">
          <ac:chgData name="Trang Nguyen" userId="68d5adcc-6dd0-4ce9-a93a-732a4969d7e5" providerId="ADAL" clId="{541FC776-5F14-41AA-93F4-8FC5F88F552A}" dt="2023-03-26T00:13:54.100" v="2755"/>
          <ac:spMkLst>
            <pc:docMk/>
            <pc:sldMk cId="828974799" sldId="2269"/>
            <ac:spMk id="27" creationId="{25E87878-7EDA-FB2C-3E25-37CDD29F48D3}"/>
          </ac:spMkLst>
        </pc:spChg>
        <pc:spChg chg="mod">
          <ac:chgData name="Trang Nguyen" userId="68d5adcc-6dd0-4ce9-a93a-732a4969d7e5" providerId="ADAL" clId="{541FC776-5F14-41AA-93F4-8FC5F88F552A}" dt="2023-03-26T00:13:54.100" v="2755"/>
          <ac:spMkLst>
            <pc:docMk/>
            <pc:sldMk cId="828974799" sldId="2269"/>
            <ac:spMk id="33" creationId="{F4752410-CF3D-6DC4-A065-1840A6AB2356}"/>
          </ac:spMkLst>
        </pc:spChg>
        <pc:spChg chg="mod">
          <ac:chgData name="Trang Nguyen" userId="68d5adcc-6dd0-4ce9-a93a-732a4969d7e5" providerId="ADAL" clId="{541FC776-5F14-41AA-93F4-8FC5F88F552A}" dt="2023-03-26T00:13:54.100" v="2755"/>
          <ac:spMkLst>
            <pc:docMk/>
            <pc:sldMk cId="828974799" sldId="2269"/>
            <ac:spMk id="34" creationId="{6EE9FC6B-4ABB-C67D-2130-31F257C812A9}"/>
          </ac:spMkLst>
        </pc:spChg>
        <pc:spChg chg="mod">
          <ac:chgData name="Trang Nguyen" userId="68d5adcc-6dd0-4ce9-a93a-732a4969d7e5" providerId="ADAL" clId="{541FC776-5F14-41AA-93F4-8FC5F88F552A}" dt="2023-03-26T00:13:54.100" v="2755"/>
          <ac:spMkLst>
            <pc:docMk/>
            <pc:sldMk cId="828974799" sldId="2269"/>
            <ac:spMk id="35" creationId="{238CDC86-C0D6-0B84-5108-F14743390039}"/>
          </ac:spMkLst>
        </pc:spChg>
        <pc:spChg chg="mod">
          <ac:chgData name="Trang Nguyen" userId="68d5adcc-6dd0-4ce9-a93a-732a4969d7e5" providerId="ADAL" clId="{541FC776-5F14-41AA-93F4-8FC5F88F552A}" dt="2023-03-26T00:13:54.100" v="2755"/>
          <ac:spMkLst>
            <pc:docMk/>
            <pc:sldMk cId="828974799" sldId="2269"/>
            <ac:spMk id="38" creationId="{B3AEF6D7-63F3-7CDF-377F-AA32EE8F9F7E}"/>
          </ac:spMkLst>
        </pc:spChg>
        <pc:spChg chg="mod">
          <ac:chgData name="Trang Nguyen" userId="68d5adcc-6dd0-4ce9-a93a-732a4969d7e5" providerId="ADAL" clId="{541FC776-5F14-41AA-93F4-8FC5F88F552A}" dt="2023-03-26T00:13:54.100" v="2755"/>
          <ac:spMkLst>
            <pc:docMk/>
            <pc:sldMk cId="828974799" sldId="2269"/>
            <ac:spMk id="40" creationId="{D68FBE5D-9578-01EF-BDAF-992B021B5CCA}"/>
          </ac:spMkLst>
        </pc:spChg>
        <pc:spChg chg="mod">
          <ac:chgData name="Trang Nguyen" userId="68d5adcc-6dd0-4ce9-a93a-732a4969d7e5" providerId="ADAL" clId="{541FC776-5F14-41AA-93F4-8FC5F88F552A}" dt="2023-03-26T00:13:54.100" v="2755"/>
          <ac:spMkLst>
            <pc:docMk/>
            <pc:sldMk cId="828974799" sldId="2269"/>
            <ac:spMk id="41" creationId="{3F8214BE-51AB-FE51-42E7-99071417A71D}"/>
          </ac:spMkLst>
        </pc:spChg>
        <pc:spChg chg="add mod">
          <ac:chgData name="Trang Nguyen" userId="68d5adcc-6dd0-4ce9-a93a-732a4969d7e5" providerId="ADAL" clId="{541FC776-5F14-41AA-93F4-8FC5F88F552A}" dt="2023-03-26T00:14:03.310" v="2842" actId="1037"/>
          <ac:spMkLst>
            <pc:docMk/>
            <pc:sldMk cId="828974799" sldId="2269"/>
            <ac:spMk id="42" creationId="{DEFFE1B0-8E8A-FD43-95F7-BE8E7E4E7D98}"/>
          </ac:spMkLst>
        </pc:spChg>
        <pc:spChg chg="add mod">
          <ac:chgData name="Trang Nguyen" userId="68d5adcc-6dd0-4ce9-a93a-732a4969d7e5" providerId="ADAL" clId="{541FC776-5F14-41AA-93F4-8FC5F88F552A}" dt="2023-03-26T00:16:28.874" v="2906" actId="14100"/>
          <ac:spMkLst>
            <pc:docMk/>
            <pc:sldMk cId="828974799" sldId="2269"/>
            <ac:spMk id="45" creationId="{42F75258-F793-AB33-E611-6A4D1CEEEC7D}"/>
          </ac:spMkLst>
        </pc:spChg>
        <pc:spChg chg="add mod">
          <ac:chgData name="Trang Nguyen" userId="68d5adcc-6dd0-4ce9-a93a-732a4969d7e5" providerId="ADAL" clId="{541FC776-5F14-41AA-93F4-8FC5F88F552A}" dt="2023-03-26T00:14:03.310" v="2842" actId="1037"/>
          <ac:spMkLst>
            <pc:docMk/>
            <pc:sldMk cId="828974799" sldId="2269"/>
            <ac:spMk id="47" creationId="{EBB3A5CA-427C-0A5D-81BA-39FC7E9FCF33}"/>
          </ac:spMkLst>
        </pc:spChg>
        <pc:grpChg chg="add mod">
          <ac:chgData name="Trang Nguyen" userId="68d5adcc-6dd0-4ce9-a93a-732a4969d7e5" providerId="ADAL" clId="{541FC776-5F14-41AA-93F4-8FC5F88F552A}" dt="2023-03-26T00:14:03.310" v="2842" actId="1037"/>
          <ac:grpSpMkLst>
            <pc:docMk/>
            <pc:sldMk cId="828974799" sldId="2269"/>
            <ac:grpSpMk id="5" creationId="{2502A579-CF91-E997-4A14-9FF580347336}"/>
          </ac:grpSpMkLst>
        </pc:grpChg>
        <pc:grpChg chg="add mod">
          <ac:chgData name="Trang Nguyen" userId="68d5adcc-6dd0-4ce9-a93a-732a4969d7e5" providerId="ADAL" clId="{541FC776-5F14-41AA-93F4-8FC5F88F552A}" dt="2023-03-26T00:14:03.310" v="2842" actId="1037"/>
          <ac:grpSpMkLst>
            <pc:docMk/>
            <pc:sldMk cId="828974799" sldId="2269"/>
            <ac:grpSpMk id="10" creationId="{104F03D8-BA6B-5217-5F92-0A518929E27B}"/>
          </ac:grpSpMkLst>
        </pc:grpChg>
        <pc:grpChg chg="add mod">
          <ac:chgData name="Trang Nguyen" userId="68d5adcc-6dd0-4ce9-a93a-732a4969d7e5" providerId="ADAL" clId="{541FC776-5F14-41AA-93F4-8FC5F88F552A}" dt="2023-03-26T00:14:03.310" v="2842" actId="1037"/>
          <ac:grpSpMkLst>
            <pc:docMk/>
            <pc:sldMk cId="828974799" sldId="2269"/>
            <ac:grpSpMk id="13" creationId="{606E79D8-3EA9-860D-4832-CB283AF80490}"/>
          </ac:grpSpMkLst>
        </pc:grpChg>
        <pc:grpChg chg="add mod">
          <ac:chgData name="Trang Nguyen" userId="68d5adcc-6dd0-4ce9-a93a-732a4969d7e5" providerId="ADAL" clId="{541FC776-5F14-41AA-93F4-8FC5F88F552A}" dt="2023-03-26T00:14:03.310" v="2842" actId="1037"/>
          <ac:grpSpMkLst>
            <pc:docMk/>
            <pc:sldMk cId="828974799" sldId="2269"/>
            <ac:grpSpMk id="26" creationId="{7EDA6AF3-AF59-E796-45BF-7D41CB8486A0}"/>
          </ac:grpSpMkLst>
        </pc:grpChg>
        <pc:grpChg chg="add mod">
          <ac:chgData name="Trang Nguyen" userId="68d5adcc-6dd0-4ce9-a93a-732a4969d7e5" providerId="ADAL" clId="{541FC776-5F14-41AA-93F4-8FC5F88F552A}" dt="2023-03-26T00:14:03.310" v="2842" actId="1037"/>
          <ac:grpSpMkLst>
            <pc:docMk/>
            <pc:sldMk cId="828974799" sldId="2269"/>
            <ac:grpSpMk id="29" creationId="{8E18FD00-0828-4FC8-01AA-268DF72A358B}"/>
          </ac:grpSpMkLst>
        </pc:grpChg>
        <pc:grpChg chg="mod">
          <ac:chgData name="Trang Nguyen" userId="68d5adcc-6dd0-4ce9-a93a-732a4969d7e5" providerId="ADAL" clId="{541FC776-5F14-41AA-93F4-8FC5F88F552A}" dt="2023-03-26T00:13:54.100" v="2755"/>
          <ac:grpSpMkLst>
            <pc:docMk/>
            <pc:sldMk cId="828974799" sldId="2269"/>
            <ac:grpSpMk id="30" creationId="{E8A0A36A-1C61-290E-F2CE-511731A0A2B4}"/>
          </ac:grpSpMkLst>
        </pc:grpChg>
        <pc:grpChg chg="mod">
          <ac:chgData name="Trang Nguyen" userId="68d5adcc-6dd0-4ce9-a93a-732a4969d7e5" providerId="ADAL" clId="{541FC776-5F14-41AA-93F4-8FC5F88F552A}" dt="2023-03-26T00:13:54.100" v="2755"/>
          <ac:grpSpMkLst>
            <pc:docMk/>
            <pc:sldMk cId="828974799" sldId="2269"/>
            <ac:grpSpMk id="32" creationId="{10853C6A-A5CC-612A-8496-C9B2F6DB39DF}"/>
          </ac:grpSpMkLst>
        </pc:grpChg>
        <pc:grpChg chg="add mod">
          <ac:chgData name="Trang Nguyen" userId="68d5adcc-6dd0-4ce9-a93a-732a4969d7e5" providerId="ADAL" clId="{541FC776-5F14-41AA-93F4-8FC5F88F552A}" dt="2023-03-26T00:14:03.310" v="2842" actId="1037"/>
          <ac:grpSpMkLst>
            <pc:docMk/>
            <pc:sldMk cId="828974799" sldId="2269"/>
            <ac:grpSpMk id="36" creationId="{73ABA2A5-0F2A-7EF7-EDB6-85DCB243E1F3}"/>
          </ac:grpSpMkLst>
        </pc:grpChg>
        <pc:grpChg chg="add mod">
          <ac:chgData name="Trang Nguyen" userId="68d5adcc-6dd0-4ce9-a93a-732a4969d7e5" providerId="ADAL" clId="{541FC776-5F14-41AA-93F4-8FC5F88F552A}" dt="2023-03-26T00:14:03.310" v="2842" actId="1037"/>
          <ac:grpSpMkLst>
            <pc:docMk/>
            <pc:sldMk cId="828974799" sldId="2269"/>
            <ac:grpSpMk id="39" creationId="{8F97DB02-6049-D528-ACFF-0BA91E29BF57}"/>
          </ac:grpSpMkLst>
        </pc:grpChg>
        <pc:picChg chg="mod">
          <ac:chgData name="Trang Nguyen" userId="68d5adcc-6dd0-4ce9-a93a-732a4969d7e5" providerId="ADAL" clId="{541FC776-5F14-41AA-93F4-8FC5F88F552A}" dt="2023-03-26T00:13:54.100" v="2755"/>
          <ac:picMkLst>
            <pc:docMk/>
            <pc:sldMk cId="828974799" sldId="2269"/>
            <ac:picMk id="6" creationId="{409F7ED0-06EA-0A2D-4AFC-6D4BE23267F7}"/>
          </ac:picMkLst>
        </pc:picChg>
        <pc:picChg chg="mod">
          <ac:chgData name="Trang Nguyen" userId="68d5adcc-6dd0-4ce9-a93a-732a4969d7e5" providerId="ADAL" clId="{541FC776-5F14-41AA-93F4-8FC5F88F552A}" dt="2023-03-26T00:13:54.100" v="2755"/>
          <ac:picMkLst>
            <pc:docMk/>
            <pc:sldMk cId="828974799" sldId="2269"/>
            <ac:picMk id="28" creationId="{1B334181-34E3-A356-92E1-C1CFE8059CB6}"/>
          </ac:picMkLst>
        </pc:picChg>
        <pc:picChg chg="mod">
          <ac:chgData name="Trang Nguyen" userId="68d5adcc-6dd0-4ce9-a93a-732a4969d7e5" providerId="ADAL" clId="{541FC776-5F14-41AA-93F4-8FC5F88F552A}" dt="2023-03-26T00:13:54.100" v="2755"/>
          <ac:picMkLst>
            <pc:docMk/>
            <pc:sldMk cId="828974799" sldId="2269"/>
            <ac:picMk id="31" creationId="{4669F8B3-F816-9244-0C5C-CED5486B0A14}"/>
          </ac:picMkLst>
        </pc:picChg>
        <pc:picChg chg="mod">
          <ac:chgData name="Trang Nguyen" userId="68d5adcc-6dd0-4ce9-a93a-732a4969d7e5" providerId="ADAL" clId="{541FC776-5F14-41AA-93F4-8FC5F88F552A}" dt="2023-03-26T00:13:54.100" v="2755"/>
          <ac:picMkLst>
            <pc:docMk/>
            <pc:sldMk cId="828974799" sldId="2269"/>
            <ac:picMk id="37" creationId="{58985E44-21CB-272B-8DB5-F8D0E585D3FF}"/>
          </ac:picMkLst>
        </pc:picChg>
        <pc:picChg chg="add mod">
          <ac:chgData name="Trang Nguyen" userId="68d5adcc-6dd0-4ce9-a93a-732a4969d7e5" providerId="ADAL" clId="{541FC776-5F14-41AA-93F4-8FC5F88F552A}" dt="2023-03-26T00:14:03.310" v="2842" actId="1037"/>
          <ac:picMkLst>
            <pc:docMk/>
            <pc:sldMk cId="828974799" sldId="2269"/>
            <ac:picMk id="43" creationId="{EC87A97E-7C72-F676-AA70-748B59981A87}"/>
          </ac:picMkLst>
        </pc:picChg>
        <pc:picChg chg="add mod">
          <ac:chgData name="Trang Nguyen" userId="68d5adcc-6dd0-4ce9-a93a-732a4969d7e5" providerId="ADAL" clId="{541FC776-5F14-41AA-93F4-8FC5F88F552A}" dt="2023-03-26T00:15:44.958" v="2844" actId="1076"/>
          <ac:picMkLst>
            <pc:docMk/>
            <pc:sldMk cId="828974799" sldId="2269"/>
            <ac:picMk id="49" creationId="{C458D03E-12B2-B0D8-6E2A-54C3A627A3C6}"/>
          </ac:picMkLst>
        </pc:picChg>
        <pc:cxnChg chg="add mod">
          <ac:chgData name="Trang Nguyen" userId="68d5adcc-6dd0-4ce9-a93a-732a4969d7e5" providerId="ADAL" clId="{541FC776-5F14-41AA-93F4-8FC5F88F552A}" dt="2023-03-26T00:14:03.310" v="2842" actId="1037"/>
          <ac:cxnSpMkLst>
            <pc:docMk/>
            <pc:sldMk cId="828974799" sldId="2269"/>
            <ac:cxnSpMk id="9" creationId="{90BD8D49-A7C4-E747-F5A8-B9B8AFD03F7A}"/>
          </ac:cxnSpMkLst>
        </pc:cxnChg>
        <pc:cxnChg chg="add mod">
          <ac:chgData name="Trang Nguyen" userId="68d5adcc-6dd0-4ce9-a93a-732a4969d7e5" providerId="ADAL" clId="{541FC776-5F14-41AA-93F4-8FC5F88F552A}" dt="2023-03-26T00:14:03.310" v="2842" actId="1037"/>
          <ac:cxnSpMkLst>
            <pc:docMk/>
            <pc:sldMk cId="828974799" sldId="2269"/>
            <ac:cxnSpMk id="18" creationId="{DD95A273-BF0D-3349-EE33-8A51F3948EEE}"/>
          </ac:cxnSpMkLst>
        </pc:cxnChg>
        <pc:cxnChg chg="add mod">
          <ac:chgData name="Trang Nguyen" userId="68d5adcc-6dd0-4ce9-a93a-732a4969d7e5" providerId="ADAL" clId="{541FC776-5F14-41AA-93F4-8FC5F88F552A}" dt="2023-03-26T00:14:03.310" v="2842" actId="1037"/>
          <ac:cxnSpMkLst>
            <pc:docMk/>
            <pc:sldMk cId="828974799" sldId="2269"/>
            <ac:cxnSpMk id="19" creationId="{1BAD275C-1B58-1524-1202-3D2ECA98008B}"/>
          </ac:cxnSpMkLst>
        </pc:cxnChg>
        <pc:cxnChg chg="add mod">
          <ac:chgData name="Trang Nguyen" userId="68d5adcc-6dd0-4ce9-a93a-732a4969d7e5" providerId="ADAL" clId="{541FC776-5F14-41AA-93F4-8FC5F88F552A}" dt="2023-03-26T00:14:03.310" v="2842" actId="1037"/>
          <ac:cxnSpMkLst>
            <pc:docMk/>
            <pc:sldMk cId="828974799" sldId="2269"/>
            <ac:cxnSpMk id="22" creationId="{7FB577A8-DCDD-AEC4-C36A-F9D8EB2832C8}"/>
          </ac:cxnSpMkLst>
        </pc:cxnChg>
        <pc:cxnChg chg="add mod">
          <ac:chgData name="Trang Nguyen" userId="68d5adcc-6dd0-4ce9-a93a-732a4969d7e5" providerId="ADAL" clId="{541FC776-5F14-41AA-93F4-8FC5F88F552A}" dt="2023-03-26T00:14:03.310" v="2842" actId="1037"/>
          <ac:cxnSpMkLst>
            <pc:docMk/>
            <pc:sldMk cId="828974799" sldId="2269"/>
            <ac:cxnSpMk id="23" creationId="{7ED757DA-CB0A-FCAE-8475-BAB60B731C94}"/>
          </ac:cxnSpMkLst>
        </pc:cxnChg>
        <pc:cxnChg chg="add mod">
          <ac:chgData name="Trang Nguyen" userId="68d5adcc-6dd0-4ce9-a93a-732a4969d7e5" providerId="ADAL" clId="{541FC776-5F14-41AA-93F4-8FC5F88F552A}" dt="2023-03-26T00:14:03.310" v="2842" actId="1037"/>
          <ac:cxnSpMkLst>
            <pc:docMk/>
            <pc:sldMk cId="828974799" sldId="2269"/>
            <ac:cxnSpMk id="25" creationId="{98B72A03-BB9A-0618-6E10-11E3262923FF}"/>
          </ac:cxnSpMkLst>
        </pc:cxnChg>
        <pc:cxnChg chg="add mod">
          <ac:chgData name="Trang Nguyen" userId="68d5adcc-6dd0-4ce9-a93a-732a4969d7e5" providerId="ADAL" clId="{541FC776-5F14-41AA-93F4-8FC5F88F552A}" dt="2023-03-26T00:14:03.310" v="2842" actId="1037"/>
          <ac:cxnSpMkLst>
            <pc:docMk/>
            <pc:sldMk cId="828974799" sldId="2269"/>
            <ac:cxnSpMk id="44" creationId="{1DC7F037-41CD-FDF1-230C-B89F543154C1}"/>
          </ac:cxnSpMkLst>
        </pc:cxnChg>
        <pc:cxnChg chg="add mod">
          <ac:chgData name="Trang Nguyen" userId="68d5adcc-6dd0-4ce9-a93a-732a4969d7e5" providerId="ADAL" clId="{541FC776-5F14-41AA-93F4-8FC5F88F552A}" dt="2023-03-26T00:14:03.310" v="2842" actId="1037"/>
          <ac:cxnSpMkLst>
            <pc:docMk/>
            <pc:sldMk cId="828974799" sldId="2269"/>
            <ac:cxnSpMk id="46" creationId="{03C05507-A606-639B-9FD3-6330150461C8}"/>
          </ac:cxnSpMkLst>
        </pc:cxnChg>
        <pc:cxnChg chg="add mod">
          <ac:chgData name="Trang Nguyen" userId="68d5adcc-6dd0-4ce9-a93a-732a4969d7e5" providerId="ADAL" clId="{541FC776-5F14-41AA-93F4-8FC5F88F552A}" dt="2023-03-26T00:14:03.310" v="2842" actId="1037"/>
          <ac:cxnSpMkLst>
            <pc:docMk/>
            <pc:sldMk cId="828974799" sldId="2269"/>
            <ac:cxnSpMk id="48" creationId="{EA7C2AFF-EFCC-8F0A-3F78-A52CEFC46D0A}"/>
          </ac:cxnSpMkLst>
        </pc:cxnChg>
      </pc:sldChg>
      <pc:sldChg chg="addSp delSp modSp new del mod ord">
        <pc:chgData name="Trang Nguyen" userId="68d5adcc-6dd0-4ce9-a93a-732a4969d7e5" providerId="ADAL" clId="{541FC776-5F14-41AA-93F4-8FC5F88F552A}" dt="2023-04-03T00:56:26.027" v="14768" actId="47"/>
        <pc:sldMkLst>
          <pc:docMk/>
          <pc:sldMk cId="3805223451" sldId="2270"/>
        </pc:sldMkLst>
        <pc:spChg chg="mod">
          <ac:chgData name="Trang Nguyen" userId="68d5adcc-6dd0-4ce9-a93a-732a4969d7e5" providerId="ADAL" clId="{541FC776-5F14-41AA-93F4-8FC5F88F552A}" dt="2023-03-26T01:33:17.246" v="4648" actId="20577"/>
          <ac:spMkLst>
            <pc:docMk/>
            <pc:sldMk cId="3805223451" sldId="2270"/>
            <ac:spMk id="2" creationId="{24794A0B-C88D-2ECF-F49D-4C92337F3C63}"/>
          </ac:spMkLst>
        </pc:spChg>
        <pc:spChg chg="mod">
          <ac:chgData name="Trang Nguyen" userId="68d5adcc-6dd0-4ce9-a93a-732a4969d7e5" providerId="ADAL" clId="{541FC776-5F14-41AA-93F4-8FC5F88F552A}" dt="2023-03-26T00:30:07.637" v="3516" actId="20577"/>
          <ac:spMkLst>
            <pc:docMk/>
            <pc:sldMk cId="3805223451" sldId="2270"/>
            <ac:spMk id="3" creationId="{45B607F9-58A4-F773-46C5-72FD7DFC8952}"/>
          </ac:spMkLst>
        </pc:spChg>
        <pc:spChg chg="del">
          <ac:chgData name="Trang Nguyen" userId="68d5adcc-6dd0-4ce9-a93a-732a4969d7e5" providerId="ADAL" clId="{541FC776-5F14-41AA-93F4-8FC5F88F552A}" dt="2023-03-26T00:21:04.138" v="2927" actId="478"/>
          <ac:spMkLst>
            <pc:docMk/>
            <pc:sldMk cId="3805223451" sldId="2270"/>
            <ac:spMk id="4" creationId="{87064283-A9B7-0D81-A1F2-27CB26E6CA36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6" creationId="{6C315D9A-74FB-7E92-1FD0-A8CBEB0445DA}"/>
          </ac:spMkLst>
        </pc:spChg>
        <pc:spChg chg="mod">
          <ac:chgData name="Trang Nguyen" userId="68d5adcc-6dd0-4ce9-a93a-732a4969d7e5" providerId="ADAL" clId="{541FC776-5F14-41AA-93F4-8FC5F88F552A}" dt="2023-03-26T00:20:36.402" v="2908"/>
          <ac:spMkLst>
            <pc:docMk/>
            <pc:sldMk cId="3805223451" sldId="2270"/>
            <ac:spMk id="8" creationId="{8755A228-2E6B-5506-787A-9CC828A56EB1}"/>
          </ac:spMkLst>
        </pc:spChg>
        <pc:spChg chg="mod">
          <ac:chgData name="Trang Nguyen" userId="68d5adcc-6dd0-4ce9-a93a-732a4969d7e5" providerId="ADAL" clId="{541FC776-5F14-41AA-93F4-8FC5F88F552A}" dt="2023-03-26T00:20:36.402" v="2908"/>
          <ac:spMkLst>
            <pc:docMk/>
            <pc:sldMk cId="3805223451" sldId="2270"/>
            <ac:spMk id="9" creationId="{A34B700A-0110-0B0A-271A-F36FF6CDB7D2}"/>
          </ac:spMkLst>
        </pc:spChg>
        <pc:spChg chg="mod">
          <ac:chgData name="Trang Nguyen" userId="68d5adcc-6dd0-4ce9-a93a-732a4969d7e5" providerId="ADAL" clId="{541FC776-5F14-41AA-93F4-8FC5F88F552A}" dt="2023-03-26T00:20:36.402" v="2908"/>
          <ac:spMkLst>
            <pc:docMk/>
            <pc:sldMk cId="3805223451" sldId="2270"/>
            <ac:spMk id="10" creationId="{3E2951DB-243E-0A9F-6706-E61380152427}"/>
          </ac:spMkLst>
        </pc:spChg>
        <pc:spChg chg="mod">
          <ac:chgData name="Trang Nguyen" userId="68d5adcc-6dd0-4ce9-a93a-732a4969d7e5" providerId="ADAL" clId="{541FC776-5F14-41AA-93F4-8FC5F88F552A}" dt="2023-03-26T00:20:36.402" v="2908"/>
          <ac:spMkLst>
            <pc:docMk/>
            <pc:sldMk cId="3805223451" sldId="2270"/>
            <ac:spMk id="11" creationId="{2EC69DFA-E04A-FB34-3E61-AE6A1B639016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12" creationId="{133280F4-8869-9222-F54B-E54EF512DCDB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13" creationId="{B00E2F23-391E-1B3A-0996-9CA9715548E9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14" creationId="{07292ED0-4614-D68F-6D39-C92293D43501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15" creationId="{EA2DF2A7-A984-1D31-2784-40A66C3770EF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16" creationId="{7FBC674F-62ED-8D8E-9509-CCD6779523B5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17" creationId="{4F58B7C9-2ACE-442C-AD00-071975617504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18" creationId="{3E2F9A88-29F9-87C9-29F6-02E88FAB71BB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19" creationId="{460EB53A-3F0C-1DD5-DC1B-D08804AAF266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20" creationId="{1E75D838-E9D0-4366-6DDB-5AECA31AAC34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21" creationId="{8826FE73-0B9D-A8FA-716C-E6CB28B11FE9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22" creationId="{4478E364-1F20-9390-786A-105CE93166B7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23" creationId="{C587DC7D-FAFB-2A23-CC51-71D6507361AB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24" creationId="{B0E358B5-88DA-2A2B-1961-ED19FB1C14A4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25" creationId="{D011E8C8-4556-AF63-ACA9-A5490509C7B4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26" creationId="{254E79C9-76CB-8831-77D4-1FFAF59A4D78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27" creationId="{1475CD17-FB71-9031-C023-8E85D29496E9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28" creationId="{64BD9B06-C5DF-FBD3-AF9D-5EF4567FF287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29" creationId="{16D38D9C-271F-1781-3E1A-76FF42143C89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30" creationId="{0407ACB7-BC63-3023-0841-C7F9BA2B4309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31" creationId="{927B76F6-0EC9-7B1C-02FF-6815F865CECD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32" creationId="{F8F0D79E-827F-3157-9759-918B32F73F2A}"/>
          </ac:spMkLst>
        </pc:spChg>
        <pc:spChg chg="add mod">
          <ac:chgData name="Trang Nguyen" userId="68d5adcc-6dd0-4ce9-a93a-732a4969d7e5" providerId="ADAL" clId="{541FC776-5F14-41AA-93F4-8FC5F88F552A}" dt="2023-03-26T00:22:31.116" v="2964" actId="164"/>
          <ac:spMkLst>
            <pc:docMk/>
            <pc:sldMk cId="3805223451" sldId="2270"/>
            <ac:spMk id="37" creationId="{1019734A-6293-C1F1-6EDE-C9EA172E9A1A}"/>
          </ac:spMkLst>
        </pc:spChg>
        <pc:grpChg chg="add mod">
          <ac:chgData name="Trang Nguyen" userId="68d5adcc-6dd0-4ce9-a93a-732a4969d7e5" providerId="ADAL" clId="{541FC776-5F14-41AA-93F4-8FC5F88F552A}" dt="2023-03-26T00:22:31.116" v="2964" actId="164"/>
          <ac:grpSpMkLst>
            <pc:docMk/>
            <pc:sldMk cId="3805223451" sldId="2270"/>
            <ac:grpSpMk id="7" creationId="{EF6F100B-293C-C86E-243C-E20711452E84}"/>
          </ac:grpSpMkLst>
        </pc:grpChg>
        <pc:grpChg chg="add mod">
          <ac:chgData name="Trang Nguyen" userId="68d5adcc-6dd0-4ce9-a93a-732a4969d7e5" providerId="ADAL" clId="{541FC776-5F14-41AA-93F4-8FC5F88F552A}" dt="2023-03-26T00:27:24.018" v="3216" actId="14100"/>
          <ac:grpSpMkLst>
            <pc:docMk/>
            <pc:sldMk cId="3805223451" sldId="2270"/>
            <ac:grpSpMk id="40" creationId="{F9A05637-4D61-4059-4904-18CE972111CC}"/>
          </ac:grpSpMkLst>
        </pc:grpChg>
        <pc:cxnChg chg="add mod">
          <ac:chgData name="Trang Nguyen" userId="68d5adcc-6dd0-4ce9-a93a-732a4969d7e5" providerId="ADAL" clId="{541FC776-5F14-41AA-93F4-8FC5F88F552A}" dt="2023-03-26T00:22:31.116" v="2964" actId="164"/>
          <ac:cxnSpMkLst>
            <pc:docMk/>
            <pc:sldMk cId="3805223451" sldId="2270"/>
            <ac:cxnSpMk id="33" creationId="{8E8FDA9A-5337-1C50-273E-B7C59DE9CB93}"/>
          </ac:cxnSpMkLst>
        </pc:cxnChg>
        <pc:cxnChg chg="add mod">
          <ac:chgData name="Trang Nguyen" userId="68d5adcc-6dd0-4ce9-a93a-732a4969d7e5" providerId="ADAL" clId="{541FC776-5F14-41AA-93F4-8FC5F88F552A}" dt="2023-03-26T00:22:31.116" v="2964" actId="164"/>
          <ac:cxnSpMkLst>
            <pc:docMk/>
            <pc:sldMk cId="3805223451" sldId="2270"/>
            <ac:cxnSpMk id="34" creationId="{4B3E0927-5C99-A94A-4117-B20A735A8B1C}"/>
          </ac:cxnSpMkLst>
        </pc:cxnChg>
        <pc:cxnChg chg="add mod">
          <ac:chgData name="Trang Nguyen" userId="68d5adcc-6dd0-4ce9-a93a-732a4969d7e5" providerId="ADAL" clId="{541FC776-5F14-41AA-93F4-8FC5F88F552A}" dt="2023-03-26T00:22:31.116" v="2964" actId="164"/>
          <ac:cxnSpMkLst>
            <pc:docMk/>
            <pc:sldMk cId="3805223451" sldId="2270"/>
            <ac:cxnSpMk id="35" creationId="{C7C37ED9-63D1-06F7-2EE4-6821EFF8BC22}"/>
          </ac:cxnSpMkLst>
        </pc:cxnChg>
        <pc:cxnChg chg="add mod">
          <ac:chgData name="Trang Nguyen" userId="68d5adcc-6dd0-4ce9-a93a-732a4969d7e5" providerId="ADAL" clId="{541FC776-5F14-41AA-93F4-8FC5F88F552A}" dt="2023-03-26T00:22:31.116" v="2964" actId="164"/>
          <ac:cxnSpMkLst>
            <pc:docMk/>
            <pc:sldMk cId="3805223451" sldId="2270"/>
            <ac:cxnSpMk id="36" creationId="{5EDFE659-0C68-599C-D2DD-9FEEAE4A1D64}"/>
          </ac:cxnSpMkLst>
        </pc:cxnChg>
        <pc:cxnChg chg="add mod">
          <ac:chgData name="Trang Nguyen" userId="68d5adcc-6dd0-4ce9-a93a-732a4969d7e5" providerId="ADAL" clId="{541FC776-5F14-41AA-93F4-8FC5F88F552A}" dt="2023-03-26T00:22:31.116" v="2964" actId="164"/>
          <ac:cxnSpMkLst>
            <pc:docMk/>
            <pc:sldMk cId="3805223451" sldId="2270"/>
            <ac:cxnSpMk id="38" creationId="{0851D4E7-13B0-B2DC-F355-6059553A9EEB}"/>
          </ac:cxnSpMkLst>
        </pc:cxnChg>
        <pc:cxnChg chg="add mod">
          <ac:chgData name="Trang Nguyen" userId="68d5adcc-6dd0-4ce9-a93a-732a4969d7e5" providerId="ADAL" clId="{541FC776-5F14-41AA-93F4-8FC5F88F552A}" dt="2023-03-26T00:22:31.116" v="2964" actId="164"/>
          <ac:cxnSpMkLst>
            <pc:docMk/>
            <pc:sldMk cId="3805223451" sldId="2270"/>
            <ac:cxnSpMk id="39" creationId="{CD08F7EF-042F-F696-CD34-9FAF35F9EBDA}"/>
          </ac:cxnSpMkLst>
        </pc:cxnChg>
      </pc:sldChg>
      <pc:sldChg chg="addSp delSp modSp new mod ord">
        <pc:chgData name="Trang Nguyen" userId="68d5adcc-6dd0-4ce9-a93a-732a4969d7e5" providerId="ADAL" clId="{541FC776-5F14-41AA-93F4-8FC5F88F552A}" dt="2023-04-16T03:57:12.909" v="19245" actId="20577"/>
        <pc:sldMkLst>
          <pc:docMk/>
          <pc:sldMk cId="3509163829" sldId="2271"/>
        </pc:sldMkLst>
        <pc:spChg chg="mod">
          <ac:chgData name="Trang Nguyen" userId="68d5adcc-6dd0-4ce9-a93a-732a4969d7e5" providerId="ADAL" clId="{541FC776-5F14-41AA-93F4-8FC5F88F552A}" dt="2023-03-28T03:30:53.206" v="8357" actId="20577"/>
          <ac:spMkLst>
            <pc:docMk/>
            <pc:sldMk cId="3509163829" sldId="2271"/>
            <ac:spMk id="2" creationId="{82CEBEB8-DB89-7771-2971-B4C32BBD016B}"/>
          </ac:spMkLst>
        </pc:spChg>
        <pc:spChg chg="del mod">
          <ac:chgData name="Trang Nguyen" userId="68d5adcc-6dd0-4ce9-a93a-732a4969d7e5" providerId="ADAL" clId="{541FC776-5F14-41AA-93F4-8FC5F88F552A}" dt="2023-04-16T02:50:35.287" v="18959" actId="21"/>
          <ac:spMkLst>
            <pc:docMk/>
            <pc:sldMk cId="3509163829" sldId="2271"/>
            <ac:spMk id="3" creationId="{B81B5100-6295-FDC3-6DF9-3DDB26832DF6}"/>
          </ac:spMkLst>
        </pc:spChg>
        <pc:spChg chg="del">
          <ac:chgData name="Trang Nguyen" userId="68d5adcc-6dd0-4ce9-a93a-732a4969d7e5" providerId="ADAL" clId="{541FC776-5F14-41AA-93F4-8FC5F88F552A}" dt="2023-03-26T01:22:30.325" v="4158" actId="478"/>
          <ac:spMkLst>
            <pc:docMk/>
            <pc:sldMk cId="3509163829" sldId="2271"/>
            <ac:spMk id="4" creationId="{1E1A1695-5210-2F88-0C14-5538291F4EC1}"/>
          </ac:spMkLst>
        </pc:spChg>
        <pc:spChg chg="add del mod">
          <ac:chgData name="Trang Nguyen" userId="68d5adcc-6dd0-4ce9-a93a-732a4969d7e5" providerId="ADAL" clId="{541FC776-5F14-41AA-93F4-8FC5F88F552A}" dt="2023-04-01T20:50:45.016" v="10221"/>
          <ac:spMkLst>
            <pc:docMk/>
            <pc:sldMk cId="3509163829" sldId="2271"/>
            <ac:spMk id="4" creationId="{693E7264-E580-0DF7-1512-E2C7A4E8E167}"/>
          </ac:spMkLst>
        </pc:spChg>
        <pc:spChg chg="add del mod">
          <ac:chgData name="Trang Nguyen" userId="68d5adcc-6dd0-4ce9-a93a-732a4969d7e5" providerId="ADAL" clId="{541FC776-5F14-41AA-93F4-8FC5F88F552A}" dt="2023-04-01T20:51:20.394" v="10232" actId="478"/>
          <ac:spMkLst>
            <pc:docMk/>
            <pc:sldMk cId="3509163829" sldId="2271"/>
            <ac:spMk id="5" creationId="{DDA7F66F-6AC0-ECE7-127F-5CDE7731B5B6}"/>
          </ac:spMkLst>
        </pc:spChg>
        <pc:spChg chg="add del mod">
          <ac:chgData name="Trang Nguyen" userId="68d5adcc-6dd0-4ce9-a93a-732a4969d7e5" providerId="ADAL" clId="{541FC776-5F14-41AA-93F4-8FC5F88F552A}" dt="2023-04-01T20:51:30.436" v="10237"/>
          <ac:spMkLst>
            <pc:docMk/>
            <pc:sldMk cId="3509163829" sldId="2271"/>
            <ac:spMk id="6" creationId="{ECD69090-A6D5-2F50-5E42-49798CF9A721}"/>
          </ac:spMkLst>
        </pc:spChg>
        <pc:spChg chg="add del mod">
          <ac:chgData name="Trang Nguyen" userId="68d5adcc-6dd0-4ce9-a93a-732a4969d7e5" providerId="ADAL" clId="{541FC776-5F14-41AA-93F4-8FC5F88F552A}" dt="2023-04-01T21:01:16.646" v="10367" actId="21"/>
          <ac:spMkLst>
            <pc:docMk/>
            <pc:sldMk cId="3509163829" sldId="2271"/>
            <ac:spMk id="7" creationId="{475088D9-B8C2-2D85-63C9-146895B54CE2}"/>
          </ac:spMkLst>
        </pc:spChg>
        <pc:spChg chg="add mod">
          <ac:chgData name="Trang Nguyen" userId="68d5adcc-6dd0-4ce9-a93a-732a4969d7e5" providerId="ADAL" clId="{541FC776-5F14-41AA-93F4-8FC5F88F552A}" dt="2023-03-26T01:21:07.774" v="4138" actId="164"/>
          <ac:spMkLst>
            <pc:docMk/>
            <pc:sldMk cId="3509163829" sldId="2271"/>
            <ac:spMk id="7" creationId="{5AF42574-0814-FB8E-B991-FAE5ED3940DE}"/>
          </ac:spMkLst>
        </pc:spChg>
        <pc:spChg chg="add mod">
          <ac:chgData name="Trang Nguyen" userId="68d5adcc-6dd0-4ce9-a93a-732a4969d7e5" providerId="ADAL" clId="{541FC776-5F14-41AA-93F4-8FC5F88F552A}" dt="2023-04-16T02:53:48.544" v="19010" actId="20577"/>
          <ac:spMkLst>
            <pc:docMk/>
            <pc:sldMk cId="3509163829" sldId="2271"/>
            <ac:spMk id="8" creationId="{CFD27C2C-F38A-C98C-B957-0DEC73FC4CDC}"/>
          </ac:spMkLst>
        </pc:spChg>
        <pc:spChg chg="add del mod">
          <ac:chgData name="Trang Nguyen" userId="68d5adcc-6dd0-4ce9-a93a-732a4969d7e5" providerId="ADAL" clId="{541FC776-5F14-41AA-93F4-8FC5F88F552A}" dt="2023-04-01T20:56:34.216" v="10246" actId="478"/>
          <ac:spMkLst>
            <pc:docMk/>
            <pc:sldMk cId="3509163829" sldId="2271"/>
            <ac:spMk id="8" creationId="{E29EBB30-D21A-F6A0-5571-9EA23A816D09}"/>
          </ac:spMkLst>
        </pc:spChg>
        <pc:spChg chg="add del mod">
          <ac:chgData name="Trang Nguyen" userId="68d5adcc-6dd0-4ce9-a93a-732a4969d7e5" providerId="ADAL" clId="{541FC776-5F14-41AA-93F4-8FC5F88F552A}" dt="2023-04-01T20:57:42.599" v="10256" actId="478"/>
          <ac:spMkLst>
            <pc:docMk/>
            <pc:sldMk cId="3509163829" sldId="2271"/>
            <ac:spMk id="10" creationId="{66BADA74-32BE-99C6-55AD-C0FB6EAFCBBB}"/>
          </ac:spMkLst>
        </pc:spChg>
        <pc:spChg chg="add del mod">
          <ac:chgData name="Trang Nguyen" userId="68d5adcc-6dd0-4ce9-a93a-732a4969d7e5" providerId="ADAL" clId="{541FC776-5F14-41AA-93F4-8FC5F88F552A}" dt="2023-04-16T02:53:29.097" v="18996" actId="478"/>
          <ac:spMkLst>
            <pc:docMk/>
            <pc:sldMk cId="3509163829" sldId="2271"/>
            <ac:spMk id="11" creationId="{91D037C0-2409-76CF-6DC4-1201AAAC3473}"/>
          </ac:spMkLst>
        </pc:spChg>
        <pc:spChg chg="add mod">
          <ac:chgData name="Trang Nguyen" userId="68d5adcc-6dd0-4ce9-a93a-732a4969d7e5" providerId="ADAL" clId="{541FC776-5F14-41AA-93F4-8FC5F88F552A}" dt="2023-03-26T01:25:53.635" v="4549" actId="164"/>
          <ac:spMkLst>
            <pc:docMk/>
            <pc:sldMk cId="3509163829" sldId="2271"/>
            <ac:spMk id="12" creationId="{490B711D-712D-F37E-27EF-B665AAB91007}"/>
          </ac:spMkLst>
        </pc:spChg>
        <pc:spChg chg="add del mod">
          <ac:chgData name="Trang Nguyen" userId="68d5adcc-6dd0-4ce9-a93a-732a4969d7e5" providerId="ADAL" clId="{541FC776-5F14-41AA-93F4-8FC5F88F552A}" dt="2023-04-16T02:53:42.697" v="18998" actId="478"/>
          <ac:spMkLst>
            <pc:docMk/>
            <pc:sldMk cId="3509163829" sldId="2271"/>
            <ac:spMk id="13" creationId="{68565734-887F-2570-1335-AE829AC5A28E}"/>
          </ac:spMkLst>
        </pc:spChg>
        <pc:spChg chg="add mod">
          <ac:chgData name="Trang Nguyen" userId="68d5adcc-6dd0-4ce9-a93a-732a4969d7e5" providerId="ADAL" clId="{541FC776-5F14-41AA-93F4-8FC5F88F552A}" dt="2023-03-27T03:15:35.615" v="7091"/>
          <ac:spMkLst>
            <pc:docMk/>
            <pc:sldMk cId="3509163829" sldId="2271"/>
            <ac:spMk id="16" creationId="{C8F6FC15-C947-770A-CC59-51708D1018DA}"/>
          </ac:spMkLst>
        </pc:spChg>
        <pc:spChg chg="add mod">
          <ac:chgData name="Trang Nguyen" userId="68d5adcc-6dd0-4ce9-a93a-732a4969d7e5" providerId="ADAL" clId="{541FC776-5F14-41AA-93F4-8FC5F88F552A}" dt="2023-03-27T03:16:06.137" v="7093"/>
          <ac:spMkLst>
            <pc:docMk/>
            <pc:sldMk cId="3509163829" sldId="2271"/>
            <ac:spMk id="17" creationId="{047A7215-B928-EEA9-8563-10E0CF4688C8}"/>
          </ac:spMkLst>
        </pc:spChg>
        <pc:spChg chg="mod">
          <ac:chgData name="Trang Nguyen" userId="68d5adcc-6dd0-4ce9-a93a-732a4969d7e5" providerId="ADAL" clId="{541FC776-5F14-41AA-93F4-8FC5F88F552A}" dt="2023-03-27T03:17:06.039" v="7131"/>
          <ac:spMkLst>
            <pc:docMk/>
            <pc:sldMk cId="3509163829" sldId="2271"/>
            <ac:spMk id="22" creationId="{142A05B1-3F97-FC21-8080-8A85B1E03C13}"/>
          </ac:spMkLst>
        </pc:spChg>
        <pc:spChg chg="mod topLvl">
          <ac:chgData name="Trang Nguyen" userId="68d5adcc-6dd0-4ce9-a93a-732a4969d7e5" providerId="ADAL" clId="{541FC776-5F14-41AA-93F4-8FC5F88F552A}" dt="2023-03-28T03:33:17.577" v="8419" actId="164"/>
          <ac:spMkLst>
            <pc:docMk/>
            <pc:sldMk cId="3509163829" sldId="2271"/>
            <ac:spMk id="24" creationId="{AAA2B65E-8590-E05C-66E7-79B8D49E062A}"/>
          </ac:spMkLst>
        </pc:spChg>
        <pc:spChg chg="mod">
          <ac:chgData name="Trang Nguyen" userId="68d5adcc-6dd0-4ce9-a93a-732a4969d7e5" providerId="ADAL" clId="{541FC776-5F14-41AA-93F4-8FC5F88F552A}" dt="2023-03-28T03:31:51.594" v="8398" actId="165"/>
          <ac:spMkLst>
            <pc:docMk/>
            <pc:sldMk cId="3509163829" sldId="2271"/>
            <ac:spMk id="29" creationId="{9212D039-BA65-DA48-FDDE-82704A64D504}"/>
          </ac:spMkLst>
        </pc:spChg>
        <pc:spChg chg="mod">
          <ac:chgData name="Trang Nguyen" userId="68d5adcc-6dd0-4ce9-a93a-732a4969d7e5" providerId="ADAL" clId="{541FC776-5F14-41AA-93F4-8FC5F88F552A}" dt="2023-03-28T03:31:51.594" v="8398" actId="165"/>
          <ac:spMkLst>
            <pc:docMk/>
            <pc:sldMk cId="3509163829" sldId="2271"/>
            <ac:spMk id="31" creationId="{D98E877E-4CE3-6D97-D3A6-04165651C9B4}"/>
          </ac:spMkLst>
        </pc:spChg>
        <pc:spChg chg="mod ord topLvl">
          <ac:chgData name="Trang Nguyen" userId="68d5adcc-6dd0-4ce9-a93a-732a4969d7e5" providerId="ADAL" clId="{541FC776-5F14-41AA-93F4-8FC5F88F552A}" dt="2023-03-28T03:32:53.992" v="8414" actId="164"/>
          <ac:spMkLst>
            <pc:docMk/>
            <pc:sldMk cId="3509163829" sldId="2271"/>
            <ac:spMk id="33" creationId="{A585DCFA-EFA1-67BE-FBCE-2BBFEA01226E}"/>
          </ac:spMkLst>
        </pc:spChg>
        <pc:spChg chg="add del mod">
          <ac:chgData name="Trang Nguyen" userId="68d5adcc-6dd0-4ce9-a93a-732a4969d7e5" providerId="ADAL" clId="{541FC776-5F14-41AA-93F4-8FC5F88F552A}" dt="2023-04-01T05:26:53.148" v="9649" actId="478"/>
          <ac:spMkLst>
            <pc:docMk/>
            <pc:sldMk cId="3509163829" sldId="2271"/>
            <ac:spMk id="37" creationId="{265B6C56-9904-16C1-9464-D28EDE7FB12E}"/>
          </ac:spMkLst>
        </pc:spChg>
        <pc:grpChg chg="add del mod">
          <ac:chgData name="Trang Nguyen" userId="68d5adcc-6dd0-4ce9-a93a-732a4969d7e5" providerId="ADAL" clId="{541FC776-5F14-41AA-93F4-8FC5F88F552A}" dt="2023-03-26T01:25:14.284" v="4480" actId="478"/>
          <ac:grpSpMkLst>
            <pc:docMk/>
            <pc:sldMk cId="3509163829" sldId="2271"/>
            <ac:grpSpMk id="8" creationId="{63ED4088-B5B3-14FD-1EFB-3BE1E1E9DAE7}"/>
          </ac:grpSpMkLst>
        </pc:grpChg>
        <pc:grpChg chg="add del mod">
          <ac:chgData name="Trang Nguyen" userId="68d5adcc-6dd0-4ce9-a93a-732a4969d7e5" providerId="ADAL" clId="{541FC776-5F14-41AA-93F4-8FC5F88F552A}" dt="2023-03-27T03:15:27.090" v="7089" actId="478"/>
          <ac:grpSpMkLst>
            <pc:docMk/>
            <pc:sldMk cId="3509163829" sldId="2271"/>
            <ac:grpSpMk id="13" creationId="{3F5DBF4F-6CE2-8005-EE15-31CB81F73BA2}"/>
          </ac:grpSpMkLst>
        </pc:grpChg>
        <pc:grpChg chg="add mod">
          <ac:chgData name="Trang Nguyen" userId="68d5adcc-6dd0-4ce9-a93a-732a4969d7e5" providerId="ADAL" clId="{541FC776-5F14-41AA-93F4-8FC5F88F552A}" dt="2023-03-28T03:32:53.992" v="8414" actId="164"/>
          <ac:grpSpMkLst>
            <pc:docMk/>
            <pc:sldMk cId="3509163829" sldId="2271"/>
            <ac:grpSpMk id="19" creationId="{BC9F5212-0FFE-8D60-B76E-069950CB6BBE}"/>
          </ac:grpSpMkLst>
        </pc:grpChg>
        <pc:grpChg chg="add del mod">
          <ac:chgData name="Trang Nguyen" userId="68d5adcc-6dd0-4ce9-a93a-732a4969d7e5" providerId="ADAL" clId="{541FC776-5F14-41AA-93F4-8FC5F88F552A}" dt="2023-03-28T03:31:51.594" v="8398" actId="165"/>
          <ac:grpSpMkLst>
            <pc:docMk/>
            <pc:sldMk cId="3509163829" sldId="2271"/>
            <ac:grpSpMk id="23" creationId="{C08DF38B-F3B1-34D3-CB4C-3B1A88CD1ABD}"/>
          </ac:grpSpMkLst>
        </pc:grpChg>
        <pc:grpChg chg="del mod topLvl">
          <ac:chgData name="Trang Nguyen" userId="68d5adcc-6dd0-4ce9-a93a-732a4969d7e5" providerId="ADAL" clId="{541FC776-5F14-41AA-93F4-8FC5F88F552A}" dt="2023-03-28T03:32:14.288" v="8404" actId="165"/>
          <ac:grpSpMkLst>
            <pc:docMk/>
            <pc:sldMk cId="3509163829" sldId="2271"/>
            <ac:grpSpMk id="25" creationId="{119F3DB8-06B7-70AD-AC7C-C8502872A6A8}"/>
          </ac:grpSpMkLst>
        </pc:grpChg>
        <pc:grpChg chg="mod topLvl">
          <ac:chgData name="Trang Nguyen" userId="68d5adcc-6dd0-4ce9-a93a-732a4969d7e5" providerId="ADAL" clId="{541FC776-5F14-41AA-93F4-8FC5F88F552A}" dt="2023-03-28T03:33:17.577" v="8419" actId="164"/>
          <ac:grpSpMkLst>
            <pc:docMk/>
            <pc:sldMk cId="3509163829" sldId="2271"/>
            <ac:grpSpMk id="26" creationId="{26CB1899-3982-93F6-EF6D-F89FA9FE34EE}"/>
          </ac:grpSpMkLst>
        </pc:grpChg>
        <pc:grpChg chg="mod topLvl">
          <ac:chgData name="Trang Nguyen" userId="68d5adcc-6dd0-4ce9-a93a-732a4969d7e5" providerId="ADAL" clId="{541FC776-5F14-41AA-93F4-8FC5F88F552A}" dt="2023-03-28T03:33:17.577" v="8419" actId="164"/>
          <ac:grpSpMkLst>
            <pc:docMk/>
            <pc:sldMk cId="3509163829" sldId="2271"/>
            <ac:grpSpMk id="27" creationId="{C94409D8-37A5-9451-04E8-E4D9312FFC26}"/>
          </ac:grpSpMkLst>
        </pc:grpChg>
        <pc:grpChg chg="add mod">
          <ac:chgData name="Trang Nguyen" userId="68d5adcc-6dd0-4ce9-a93a-732a4969d7e5" providerId="ADAL" clId="{541FC776-5F14-41AA-93F4-8FC5F88F552A}" dt="2023-03-28T03:33:17.577" v="8419" actId="164"/>
          <ac:grpSpMkLst>
            <pc:docMk/>
            <pc:sldMk cId="3509163829" sldId="2271"/>
            <ac:grpSpMk id="35" creationId="{5F53A593-D283-D705-0697-11A47F961275}"/>
          </ac:grpSpMkLst>
        </pc:grpChg>
        <pc:grpChg chg="add mod">
          <ac:chgData name="Trang Nguyen" userId="68d5adcc-6dd0-4ce9-a93a-732a4969d7e5" providerId="ADAL" clId="{541FC776-5F14-41AA-93F4-8FC5F88F552A}" dt="2023-04-16T00:06:39.259" v="18443" actId="1076"/>
          <ac:grpSpMkLst>
            <pc:docMk/>
            <pc:sldMk cId="3509163829" sldId="2271"/>
            <ac:grpSpMk id="36" creationId="{0DCE5344-C2FC-978D-C094-E137B68D3D4B}"/>
          </ac:grpSpMkLst>
        </pc:grpChg>
        <pc:graphicFrameChg chg="add mod">
          <ac:chgData name="Trang Nguyen" userId="68d5adcc-6dd0-4ce9-a93a-732a4969d7e5" providerId="ADAL" clId="{541FC776-5F14-41AA-93F4-8FC5F88F552A}" dt="2023-04-16T03:57:12.909" v="19245" actId="20577"/>
          <ac:graphicFrameMkLst>
            <pc:docMk/>
            <pc:sldMk cId="3509163829" sldId="2271"/>
            <ac:graphicFrameMk id="9" creationId="{825FB8BC-50BF-FD15-26CB-252C2A449065}"/>
          </ac:graphicFrameMkLst>
        </pc:graphicFrameChg>
        <pc:graphicFrameChg chg="add del mod">
          <ac:chgData name="Trang Nguyen" userId="68d5adcc-6dd0-4ce9-a93a-732a4969d7e5" providerId="ADAL" clId="{541FC776-5F14-41AA-93F4-8FC5F88F552A}" dt="2023-03-27T03:16:57.677" v="7130"/>
          <ac:graphicFrameMkLst>
            <pc:docMk/>
            <pc:sldMk cId="3509163829" sldId="2271"/>
            <ac:graphicFrameMk id="18" creationId="{8AA78AB6-AFAD-42D9-9FFD-D88B476E2121}"/>
          </ac:graphicFrameMkLst>
        </pc:graphicFrameChg>
        <pc:picChg chg="add mod">
          <ac:chgData name="Trang Nguyen" userId="68d5adcc-6dd0-4ce9-a93a-732a4969d7e5" providerId="ADAL" clId="{541FC776-5F14-41AA-93F4-8FC5F88F552A}" dt="2023-03-26T01:21:07.774" v="4138" actId="164"/>
          <ac:picMkLst>
            <pc:docMk/>
            <pc:sldMk cId="3509163829" sldId="2271"/>
            <ac:picMk id="5" creationId="{624F79EF-1CB4-AF05-A7BE-D70C8BF802B3}"/>
          </ac:picMkLst>
        </pc:picChg>
        <pc:picChg chg="add del mod">
          <ac:chgData name="Trang Nguyen" userId="68d5adcc-6dd0-4ce9-a93a-732a4969d7e5" providerId="ADAL" clId="{541FC776-5F14-41AA-93F4-8FC5F88F552A}" dt="2023-04-16T00:06:13.176" v="18442" actId="21"/>
          <ac:picMkLst>
            <pc:docMk/>
            <pc:sldMk cId="3509163829" sldId="2271"/>
            <ac:picMk id="5" creationId="{ABA0EEB3-445A-1F4A-23E0-88BFE85C4E64}"/>
          </ac:picMkLst>
        </pc:picChg>
        <pc:picChg chg="add mod">
          <ac:chgData name="Trang Nguyen" userId="68d5adcc-6dd0-4ce9-a93a-732a4969d7e5" providerId="ADAL" clId="{541FC776-5F14-41AA-93F4-8FC5F88F552A}" dt="2023-03-26T01:21:07.774" v="4138" actId="164"/>
          <ac:picMkLst>
            <pc:docMk/>
            <pc:sldMk cId="3509163829" sldId="2271"/>
            <ac:picMk id="6" creationId="{FFC118C4-FE77-F126-7A52-7DF89962793A}"/>
          </ac:picMkLst>
        </pc:picChg>
        <pc:picChg chg="add del">
          <ac:chgData name="Trang Nguyen" userId="68d5adcc-6dd0-4ce9-a93a-732a4969d7e5" providerId="ADAL" clId="{541FC776-5F14-41AA-93F4-8FC5F88F552A}" dt="2023-04-16T00:39:02.815" v="18541" actId="22"/>
          <ac:picMkLst>
            <pc:docMk/>
            <pc:sldMk cId="3509163829" sldId="2271"/>
            <ac:picMk id="7" creationId="{07DEF154-8779-5292-2BA2-58CD64613B46}"/>
          </ac:picMkLst>
        </pc:picChg>
        <pc:picChg chg="add mod">
          <ac:chgData name="Trang Nguyen" userId="68d5adcc-6dd0-4ce9-a93a-732a4969d7e5" providerId="ADAL" clId="{541FC776-5F14-41AA-93F4-8FC5F88F552A}" dt="2023-03-26T01:25:53.635" v="4549" actId="164"/>
          <ac:picMkLst>
            <pc:docMk/>
            <pc:sldMk cId="3509163829" sldId="2271"/>
            <ac:picMk id="10" creationId="{AF69BFA2-D925-F798-4526-4D099744A646}"/>
          </ac:picMkLst>
        </pc:picChg>
        <pc:picChg chg="add mod">
          <ac:chgData name="Trang Nguyen" userId="68d5adcc-6dd0-4ce9-a93a-732a4969d7e5" providerId="ADAL" clId="{541FC776-5F14-41AA-93F4-8FC5F88F552A}" dt="2023-03-26T01:25:53.635" v="4549" actId="164"/>
          <ac:picMkLst>
            <pc:docMk/>
            <pc:sldMk cId="3509163829" sldId="2271"/>
            <ac:picMk id="11" creationId="{163EDAC7-2509-721C-8176-2AF8034ACD22}"/>
          </ac:picMkLst>
        </pc:picChg>
        <pc:picChg chg="add del mod">
          <ac:chgData name="Trang Nguyen" userId="68d5adcc-6dd0-4ce9-a93a-732a4969d7e5" providerId="ADAL" clId="{541FC776-5F14-41AA-93F4-8FC5F88F552A}" dt="2023-03-26T23:21:58.759" v="5411" actId="478"/>
          <ac:picMkLst>
            <pc:docMk/>
            <pc:sldMk cId="3509163829" sldId="2271"/>
            <ac:picMk id="14" creationId="{ADE191DA-BEFC-6A00-7C75-11B3AF192048}"/>
          </ac:picMkLst>
        </pc:picChg>
        <pc:picChg chg="add del mod">
          <ac:chgData name="Trang Nguyen" userId="68d5adcc-6dd0-4ce9-a93a-732a4969d7e5" providerId="ADAL" clId="{541FC776-5F14-41AA-93F4-8FC5F88F552A}" dt="2023-03-26T23:22:00.620" v="5412" actId="478"/>
          <ac:picMkLst>
            <pc:docMk/>
            <pc:sldMk cId="3509163829" sldId="2271"/>
            <ac:picMk id="15" creationId="{8E40B6D6-9C16-B913-ED06-9D9B7117D6ED}"/>
          </ac:picMkLst>
        </pc:picChg>
        <pc:picChg chg="del mod">
          <ac:chgData name="Trang Nguyen" userId="68d5adcc-6dd0-4ce9-a93a-732a4969d7e5" providerId="ADAL" clId="{541FC776-5F14-41AA-93F4-8FC5F88F552A}" dt="2023-03-28T03:32:41.323" v="8412" actId="478"/>
          <ac:picMkLst>
            <pc:docMk/>
            <pc:sldMk cId="3509163829" sldId="2271"/>
            <ac:picMk id="20" creationId="{D7FA20CE-893B-A766-4266-25DB1547265F}"/>
          </ac:picMkLst>
        </pc:picChg>
        <pc:picChg chg="mod">
          <ac:chgData name="Trang Nguyen" userId="68d5adcc-6dd0-4ce9-a93a-732a4969d7e5" providerId="ADAL" clId="{541FC776-5F14-41AA-93F4-8FC5F88F552A}" dt="2023-03-27T03:17:06.039" v="7131"/>
          <ac:picMkLst>
            <pc:docMk/>
            <pc:sldMk cId="3509163829" sldId="2271"/>
            <ac:picMk id="21" creationId="{301D2ECE-4C8B-CB2D-E456-9FCB4FAEEDD2}"/>
          </ac:picMkLst>
        </pc:picChg>
        <pc:picChg chg="mod topLvl">
          <ac:chgData name="Trang Nguyen" userId="68d5adcc-6dd0-4ce9-a93a-732a4969d7e5" providerId="ADAL" clId="{541FC776-5F14-41AA-93F4-8FC5F88F552A}" dt="2023-03-28T03:33:17.577" v="8419" actId="164"/>
          <ac:picMkLst>
            <pc:docMk/>
            <pc:sldMk cId="3509163829" sldId="2271"/>
            <ac:picMk id="28" creationId="{F553DB20-8716-EBC3-2419-4450C2DF5922}"/>
          </ac:picMkLst>
        </pc:picChg>
        <pc:picChg chg="mod">
          <ac:chgData name="Trang Nguyen" userId="68d5adcc-6dd0-4ce9-a93a-732a4969d7e5" providerId="ADAL" clId="{541FC776-5F14-41AA-93F4-8FC5F88F552A}" dt="2023-03-28T03:31:51.594" v="8398" actId="165"/>
          <ac:picMkLst>
            <pc:docMk/>
            <pc:sldMk cId="3509163829" sldId="2271"/>
            <ac:picMk id="30" creationId="{00F585A8-291F-7F64-FA95-C44884869C7D}"/>
          </ac:picMkLst>
        </pc:picChg>
        <pc:picChg chg="mod">
          <ac:chgData name="Trang Nguyen" userId="68d5adcc-6dd0-4ce9-a93a-732a4969d7e5" providerId="ADAL" clId="{541FC776-5F14-41AA-93F4-8FC5F88F552A}" dt="2023-03-28T03:31:51.594" v="8398" actId="165"/>
          <ac:picMkLst>
            <pc:docMk/>
            <pc:sldMk cId="3509163829" sldId="2271"/>
            <ac:picMk id="32" creationId="{AA784BA6-1E39-596D-1F48-A6BC91C95DE1}"/>
          </ac:picMkLst>
        </pc:picChg>
        <pc:picChg chg="add del mod topLvl">
          <ac:chgData name="Trang Nguyen" userId="68d5adcc-6dd0-4ce9-a93a-732a4969d7e5" providerId="ADAL" clId="{541FC776-5F14-41AA-93F4-8FC5F88F552A}" dt="2023-03-28T03:32:53.992" v="8414" actId="164"/>
          <ac:picMkLst>
            <pc:docMk/>
            <pc:sldMk cId="3509163829" sldId="2271"/>
            <ac:picMk id="34" creationId="{9FF71F1E-8E09-04A7-ACAC-2DE6A595040A}"/>
          </ac:picMkLst>
        </pc:picChg>
      </pc:sldChg>
      <pc:sldChg chg="addSp delSp modSp new del mod">
        <pc:chgData name="Trang Nguyen" userId="68d5adcc-6dd0-4ce9-a93a-732a4969d7e5" providerId="ADAL" clId="{541FC776-5F14-41AA-93F4-8FC5F88F552A}" dt="2023-04-03T00:55:26.347" v="14758" actId="47"/>
        <pc:sldMkLst>
          <pc:docMk/>
          <pc:sldMk cId="498363021" sldId="2272"/>
        </pc:sldMkLst>
        <pc:spChg chg="del">
          <ac:chgData name="Trang Nguyen" userId="68d5adcc-6dd0-4ce9-a93a-732a4969d7e5" providerId="ADAL" clId="{541FC776-5F14-41AA-93F4-8FC5F88F552A}" dt="2023-03-26T19:14:35.833" v="4933"/>
          <ac:spMkLst>
            <pc:docMk/>
            <pc:sldMk cId="498363021" sldId="2272"/>
            <ac:spMk id="3" creationId="{10327B36-A294-444D-D5E8-5D73CAE16A10}"/>
          </ac:spMkLst>
        </pc:spChg>
        <pc:spChg chg="add del mod">
          <ac:chgData name="Trang Nguyen" userId="68d5adcc-6dd0-4ce9-a93a-732a4969d7e5" providerId="ADAL" clId="{541FC776-5F14-41AA-93F4-8FC5F88F552A}" dt="2023-03-26T23:05:54.734" v="5099" actId="478"/>
          <ac:spMkLst>
            <pc:docMk/>
            <pc:sldMk cId="498363021" sldId="2272"/>
            <ac:spMk id="7" creationId="{C5901ECB-99DF-7C09-ED8F-005A39D215C1}"/>
          </ac:spMkLst>
        </pc:spChg>
        <pc:spChg chg="mod">
          <ac:chgData name="Trang Nguyen" userId="68d5adcc-6dd0-4ce9-a93a-732a4969d7e5" providerId="ADAL" clId="{541FC776-5F14-41AA-93F4-8FC5F88F552A}" dt="2023-03-26T23:07:17.644" v="5121" actId="20577"/>
          <ac:spMkLst>
            <pc:docMk/>
            <pc:sldMk cId="498363021" sldId="2272"/>
            <ac:spMk id="10" creationId="{F2EE2DD8-62F8-F0A4-0F0B-229BC62FA2A9}"/>
          </ac:spMkLst>
        </pc:spChg>
        <pc:spChg chg="mod">
          <ac:chgData name="Trang Nguyen" userId="68d5adcc-6dd0-4ce9-a93a-732a4969d7e5" providerId="ADAL" clId="{541FC776-5F14-41AA-93F4-8FC5F88F552A}" dt="2023-03-26T23:07:32.421" v="5137" actId="20577"/>
          <ac:spMkLst>
            <pc:docMk/>
            <pc:sldMk cId="498363021" sldId="2272"/>
            <ac:spMk id="13" creationId="{8822F0BF-1D5E-AA05-F18D-2E52AA395234}"/>
          </ac:spMkLst>
        </pc:spChg>
        <pc:spChg chg="mod">
          <ac:chgData name="Trang Nguyen" userId="68d5adcc-6dd0-4ce9-a93a-732a4969d7e5" providerId="ADAL" clId="{541FC776-5F14-41AA-93F4-8FC5F88F552A}" dt="2023-03-26T23:08:53.887" v="5155" actId="14100"/>
          <ac:spMkLst>
            <pc:docMk/>
            <pc:sldMk cId="498363021" sldId="2272"/>
            <ac:spMk id="16" creationId="{09D0B37A-6097-33FF-E9B0-A3E579BC5EEE}"/>
          </ac:spMkLst>
        </pc:spChg>
        <pc:spChg chg="mod">
          <ac:chgData name="Trang Nguyen" userId="68d5adcc-6dd0-4ce9-a93a-732a4969d7e5" providerId="ADAL" clId="{541FC776-5F14-41AA-93F4-8FC5F88F552A}" dt="2023-03-26T23:08:34.188" v="5151" actId="255"/>
          <ac:spMkLst>
            <pc:docMk/>
            <pc:sldMk cId="498363021" sldId="2272"/>
            <ac:spMk id="17" creationId="{61B13A15-2970-1160-A117-D212FE4B2751}"/>
          </ac:spMkLst>
        </pc:spChg>
        <pc:spChg chg="mod">
          <ac:chgData name="Trang Nguyen" userId="68d5adcc-6dd0-4ce9-a93a-732a4969d7e5" providerId="ADAL" clId="{541FC776-5F14-41AA-93F4-8FC5F88F552A}" dt="2023-03-26T23:08:30.056" v="5150" actId="255"/>
          <ac:spMkLst>
            <pc:docMk/>
            <pc:sldMk cId="498363021" sldId="2272"/>
            <ac:spMk id="18" creationId="{554760E8-3700-095A-BBDF-53E590FA1AC6}"/>
          </ac:spMkLst>
        </pc:spChg>
        <pc:spChg chg="mod">
          <ac:chgData name="Trang Nguyen" userId="68d5adcc-6dd0-4ce9-a93a-732a4969d7e5" providerId="ADAL" clId="{541FC776-5F14-41AA-93F4-8FC5F88F552A}" dt="2023-03-26T23:08:39.316" v="5152" actId="255"/>
          <ac:spMkLst>
            <pc:docMk/>
            <pc:sldMk cId="498363021" sldId="2272"/>
            <ac:spMk id="19" creationId="{427159D5-9D5C-19B8-1248-B993A651E4F9}"/>
          </ac:spMkLst>
        </pc:spChg>
        <pc:spChg chg="mod">
          <ac:chgData name="Trang Nguyen" userId="68d5adcc-6dd0-4ce9-a93a-732a4969d7e5" providerId="ADAL" clId="{541FC776-5F14-41AA-93F4-8FC5F88F552A}" dt="2023-03-26T23:08:43.612" v="5153" actId="255"/>
          <ac:spMkLst>
            <pc:docMk/>
            <pc:sldMk cId="498363021" sldId="2272"/>
            <ac:spMk id="20" creationId="{DA680ED8-6055-5C57-ED23-E59EA30CAC3C}"/>
          </ac:spMkLst>
        </pc:spChg>
        <pc:spChg chg="add mod">
          <ac:chgData name="Trang Nguyen" userId="68d5adcc-6dd0-4ce9-a93a-732a4969d7e5" providerId="ADAL" clId="{541FC776-5F14-41AA-93F4-8FC5F88F552A}" dt="2023-03-26T23:09:34.086" v="5172" actId="14100"/>
          <ac:spMkLst>
            <pc:docMk/>
            <pc:sldMk cId="498363021" sldId="2272"/>
            <ac:spMk id="21" creationId="{72EB8A88-D5B8-A4AC-4C97-6BAFA1536139}"/>
          </ac:spMkLst>
        </pc:spChg>
        <pc:spChg chg="add mod">
          <ac:chgData name="Trang Nguyen" userId="68d5adcc-6dd0-4ce9-a93a-732a4969d7e5" providerId="ADAL" clId="{541FC776-5F14-41AA-93F4-8FC5F88F552A}" dt="2023-03-26T23:09:08.169" v="5163"/>
          <ac:spMkLst>
            <pc:docMk/>
            <pc:sldMk cId="498363021" sldId="2272"/>
            <ac:spMk id="22" creationId="{3F4685C9-6A66-8D4A-933A-5A22BA26111B}"/>
          </ac:spMkLst>
        </pc:spChg>
        <pc:spChg chg="add mod">
          <ac:chgData name="Trang Nguyen" userId="68d5adcc-6dd0-4ce9-a93a-732a4969d7e5" providerId="ADAL" clId="{541FC776-5F14-41AA-93F4-8FC5F88F552A}" dt="2023-03-26T23:09:50.074" v="5185" actId="14100"/>
          <ac:spMkLst>
            <pc:docMk/>
            <pc:sldMk cId="498363021" sldId="2272"/>
            <ac:spMk id="23" creationId="{3D87364A-9C81-5A77-3208-48B257F46B8C}"/>
          </ac:spMkLst>
        </pc:spChg>
        <pc:spChg chg="add mod">
          <ac:chgData name="Trang Nguyen" userId="68d5adcc-6dd0-4ce9-a93a-732a4969d7e5" providerId="ADAL" clId="{541FC776-5F14-41AA-93F4-8FC5F88F552A}" dt="2023-03-26T23:10:06.668" v="5202" actId="20577"/>
          <ac:spMkLst>
            <pc:docMk/>
            <pc:sldMk cId="498363021" sldId="2272"/>
            <ac:spMk id="24" creationId="{987A6EAD-F674-F971-3B95-EF7603397B16}"/>
          </ac:spMkLst>
        </pc:spChg>
        <pc:grpChg chg="add del mod">
          <ac:chgData name="Trang Nguyen" userId="68d5adcc-6dd0-4ce9-a93a-732a4969d7e5" providerId="ADAL" clId="{541FC776-5F14-41AA-93F4-8FC5F88F552A}" dt="2023-03-26T23:07:44.608" v="5140" actId="478"/>
          <ac:grpSpMkLst>
            <pc:docMk/>
            <pc:sldMk cId="498363021" sldId="2272"/>
            <ac:grpSpMk id="9" creationId="{4D05EC6F-40AC-E974-77FF-5F775B1A7C8E}"/>
          </ac:grpSpMkLst>
        </pc:grpChg>
        <pc:grpChg chg="add del mod">
          <ac:chgData name="Trang Nguyen" userId="68d5adcc-6dd0-4ce9-a93a-732a4969d7e5" providerId="ADAL" clId="{541FC776-5F14-41AA-93F4-8FC5F88F552A}" dt="2023-03-26T23:07:46.736" v="5141" actId="478"/>
          <ac:grpSpMkLst>
            <pc:docMk/>
            <pc:sldMk cId="498363021" sldId="2272"/>
            <ac:grpSpMk id="12" creationId="{139066D9-E2F1-B811-B8FA-8DA76618A244}"/>
          </ac:grpSpMkLst>
        </pc:grpChg>
        <pc:grpChg chg="del mod">
          <ac:chgData name="Trang Nguyen" userId="68d5adcc-6dd0-4ce9-a93a-732a4969d7e5" providerId="ADAL" clId="{541FC776-5F14-41AA-93F4-8FC5F88F552A}" dt="2023-03-26T23:10:17.010" v="5203" actId="478"/>
          <ac:grpSpMkLst>
            <pc:docMk/>
            <pc:sldMk cId="498363021" sldId="2272"/>
            <ac:grpSpMk id="15" creationId="{4F01855F-E05A-7B3C-631E-4407C2E3C791}"/>
          </ac:grpSpMkLst>
        </pc:grpChg>
        <pc:graphicFrameChg chg="add del mod">
          <ac:chgData name="Trang Nguyen" userId="68d5adcc-6dd0-4ce9-a93a-732a4969d7e5" providerId="ADAL" clId="{541FC776-5F14-41AA-93F4-8FC5F88F552A}" dt="2023-03-26T23:08:00.528" v="5143" actId="18245"/>
          <ac:graphicFrameMkLst>
            <pc:docMk/>
            <pc:sldMk cId="498363021" sldId="2272"/>
            <ac:graphicFrameMk id="5" creationId="{852F7AD2-A150-29E2-CB72-79A40FDCCADF}"/>
          </ac:graphicFrameMkLst>
        </pc:graphicFrameChg>
        <pc:picChg chg="add mod">
          <ac:chgData name="Trang Nguyen" userId="68d5adcc-6dd0-4ce9-a93a-732a4969d7e5" providerId="ADAL" clId="{541FC776-5F14-41AA-93F4-8FC5F88F552A}" dt="2023-03-26T23:09:53.535" v="5186" actId="1076"/>
          <ac:picMkLst>
            <pc:docMk/>
            <pc:sldMk cId="498363021" sldId="2272"/>
            <ac:picMk id="8" creationId="{78CF8D5D-AFB7-A90D-4FD5-5323F0C02A55}"/>
          </ac:picMkLst>
        </pc:picChg>
        <pc:picChg chg="mod">
          <ac:chgData name="Trang Nguyen" userId="68d5adcc-6dd0-4ce9-a93a-732a4969d7e5" providerId="ADAL" clId="{541FC776-5F14-41AA-93F4-8FC5F88F552A}" dt="2023-03-26T23:07:09.143" v="5109"/>
          <ac:picMkLst>
            <pc:docMk/>
            <pc:sldMk cId="498363021" sldId="2272"/>
            <ac:picMk id="11" creationId="{6A41D061-04E4-9B59-6E92-75E901310F81}"/>
          </ac:picMkLst>
        </pc:picChg>
        <pc:picChg chg="mod">
          <ac:chgData name="Trang Nguyen" userId="68d5adcc-6dd0-4ce9-a93a-732a4969d7e5" providerId="ADAL" clId="{541FC776-5F14-41AA-93F4-8FC5F88F552A}" dt="2023-03-26T23:07:20.494" v="5122"/>
          <ac:picMkLst>
            <pc:docMk/>
            <pc:sldMk cId="498363021" sldId="2272"/>
            <ac:picMk id="14" creationId="{62B542A6-FAAF-4AF4-8B18-8E8B18EC0BF3}"/>
          </ac:picMkLst>
        </pc:picChg>
        <pc:picChg chg="add del mod">
          <ac:chgData name="Trang Nguyen" userId="68d5adcc-6dd0-4ce9-a93a-732a4969d7e5" providerId="ADAL" clId="{541FC776-5F14-41AA-93F4-8FC5F88F552A}" dt="2023-03-27T01:56:24.642" v="5544" actId="478"/>
          <ac:picMkLst>
            <pc:docMk/>
            <pc:sldMk cId="498363021" sldId="2272"/>
            <ac:picMk id="25" creationId="{18CBB45E-7E1F-9AD1-DD0E-590D512D0A24}"/>
          </ac:picMkLst>
        </pc:picChg>
        <pc:picChg chg="add del mod modCrop">
          <ac:chgData name="Trang Nguyen" userId="68d5adcc-6dd0-4ce9-a93a-732a4969d7e5" providerId="ADAL" clId="{541FC776-5F14-41AA-93F4-8FC5F88F552A}" dt="2023-03-27T02:00:24.247" v="5578" actId="478"/>
          <ac:picMkLst>
            <pc:docMk/>
            <pc:sldMk cId="498363021" sldId="2272"/>
            <ac:picMk id="26" creationId="{15271751-DBC4-E84B-1FC4-C8973B9D784C}"/>
          </ac:picMkLst>
        </pc:picChg>
        <pc:picChg chg="add del mod">
          <ac:chgData name="Trang Nguyen" userId="68d5adcc-6dd0-4ce9-a93a-732a4969d7e5" providerId="ADAL" clId="{541FC776-5F14-41AA-93F4-8FC5F88F552A}" dt="2023-03-27T02:03:50.698" v="5594" actId="478"/>
          <ac:picMkLst>
            <pc:docMk/>
            <pc:sldMk cId="498363021" sldId="2272"/>
            <ac:picMk id="27" creationId="{21A0A0BD-F717-F49B-48A6-B8CBEE7859FA}"/>
          </ac:picMkLst>
        </pc:picChg>
        <pc:picChg chg="add del mod">
          <ac:chgData name="Trang Nguyen" userId="68d5adcc-6dd0-4ce9-a93a-732a4969d7e5" providerId="ADAL" clId="{541FC776-5F14-41AA-93F4-8FC5F88F552A}" dt="2023-03-27T02:14:56.235" v="5719" actId="478"/>
          <ac:picMkLst>
            <pc:docMk/>
            <pc:sldMk cId="498363021" sldId="2272"/>
            <ac:picMk id="28" creationId="{ADC7CBE4-7740-673F-468A-629930FBC491}"/>
          </ac:picMkLst>
        </pc:picChg>
        <pc:picChg chg="add del">
          <ac:chgData name="Trang Nguyen" userId="68d5adcc-6dd0-4ce9-a93a-732a4969d7e5" providerId="ADAL" clId="{541FC776-5F14-41AA-93F4-8FC5F88F552A}" dt="2023-03-27T02:15:00.935" v="5721" actId="22"/>
          <ac:picMkLst>
            <pc:docMk/>
            <pc:sldMk cId="498363021" sldId="2272"/>
            <ac:picMk id="30" creationId="{C3D3B50D-27DE-E670-A5A3-62EB7AA89225}"/>
          </ac:picMkLst>
        </pc:picChg>
        <pc:picChg chg="add mod">
          <ac:chgData name="Trang Nguyen" userId="68d5adcc-6dd0-4ce9-a93a-732a4969d7e5" providerId="ADAL" clId="{541FC776-5F14-41AA-93F4-8FC5F88F552A}" dt="2023-03-27T02:16:24.280" v="5730" actId="14100"/>
          <ac:picMkLst>
            <pc:docMk/>
            <pc:sldMk cId="498363021" sldId="2272"/>
            <ac:picMk id="32" creationId="{4F8FEFAB-20D5-F351-D781-EAC962AE9413}"/>
          </ac:picMkLst>
        </pc:picChg>
        <pc:picChg chg="add del">
          <ac:chgData name="Trang Nguyen" userId="68d5adcc-6dd0-4ce9-a93a-732a4969d7e5" providerId="ADAL" clId="{541FC776-5F14-41AA-93F4-8FC5F88F552A}" dt="2023-03-28T03:25:28.149" v="8275" actId="22"/>
          <ac:picMkLst>
            <pc:docMk/>
            <pc:sldMk cId="498363021" sldId="2272"/>
            <ac:picMk id="34" creationId="{1FB5D3D7-9D0B-9757-817A-9472028EDD7F}"/>
          </ac:picMkLst>
        </pc:picChg>
      </pc:sldChg>
      <pc:sldChg chg="addSp delSp modSp new del mod ord">
        <pc:chgData name="Trang Nguyen" userId="68d5adcc-6dd0-4ce9-a93a-732a4969d7e5" providerId="ADAL" clId="{541FC776-5F14-41AA-93F4-8FC5F88F552A}" dt="2023-04-03T00:55:32.450" v="14759" actId="47"/>
        <pc:sldMkLst>
          <pc:docMk/>
          <pc:sldMk cId="885997251" sldId="2273"/>
        </pc:sldMkLst>
        <pc:spChg chg="mod">
          <ac:chgData name="Trang Nguyen" userId="68d5adcc-6dd0-4ce9-a93a-732a4969d7e5" providerId="ADAL" clId="{541FC776-5F14-41AA-93F4-8FC5F88F552A}" dt="2023-03-27T03:18:23.712" v="7157" actId="20577"/>
          <ac:spMkLst>
            <pc:docMk/>
            <pc:sldMk cId="885997251" sldId="2273"/>
            <ac:spMk id="2" creationId="{2FC129C9-CB81-F930-38CE-587B8D9FD26C}"/>
          </ac:spMkLst>
        </pc:spChg>
        <pc:spChg chg="mod">
          <ac:chgData name="Trang Nguyen" userId="68d5adcc-6dd0-4ce9-a93a-732a4969d7e5" providerId="ADAL" clId="{541FC776-5F14-41AA-93F4-8FC5F88F552A}" dt="2023-03-26T23:05:02.419" v="5090" actId="1076"/>
          <ac:spMkLst>
            <pc:docMk/>
            <pc:sldMk cId="885997251" sldId="2273"/>
            <ac:spMk id="9" creationId="{9FC25E3E-A452-0FF7-E346-4A0AD527222E}"/>
          </ac:spMkLst>
        </pc:spChg>
        <pc:spChg chg="mod">
          <ac:chgData name="Trang Nguyen" userId="68d5adcc-6dd0-4ce9-a93a-732a4969d7e5" providerId="ADAL" clId="{541FC776-5F14-41AA-93F4-8FC5F88F552A}" dt="2023-03-26T23:01:35.833" v="5040"/>
          <ac:spMkLst>
            <pc:docMk/>
            <pc:sldMk cId="885997251" sldId="2273"/>
            <ac:spMk id="12" creationId="{DE9D15AB-BB90-1C13-5388-F1A23527BAB9}"/>
          </ac:spMkLst>
        </pc:spChg>
        <pc:spChg chg="mod">
          <ac:chgData name="Trang Nguyen" userId="68d5adcc-6dd0-4ce9-a93a-732a4969d7e5" providerId="ADAL" clId="{541FC776-5F14-41AA-93F4-8FC5F88F552A}" dt="2023-03-26T23:01:53.788" v="5042"/>
          <ac:spMkLst>
            <pc:docMk/>
            <pc:sldMk cId="885997251" sldId="2273"/>
            <ac:spMk id="15" creationId="{02DC462C-D0EF-5DF8-C934-C2933C775B93}"/>
          </ac:spMkLst>
        </pc:spChg>
        <pc:spChg chg="mod">
          <ac:chgData name="Trang Nguyen" userId="68d5adcc-6dd0-4ce9-a93a-732a4969d7e5" providerId="ADAL" clId="{541FC776-5F14-41AA-93F4-8FC5F88F552A}" dt="2023-03-26T23:01:54.412" v="5043"/>
          <ac:spMkLst>
            <pc:docMk/>
            <pc:sldMk cId="885997251" sldId="2273"/>
            <ac:spMk id="18" creationId="{846CF99B-F150-EE87-F78B-A94CD035F86E}"/>
          </ac:spMkLst>
        </pc:spChg>
        <pc:spChg chg="mod">
          <ac:chgData name="Trang Nguyen" userId="68d5adcc-6dd0-4ce9-a93a-732a4969d7e5" providerId="ADAL" clId="{541FC776-5F14-41AA-93F4-8FC5F88F552A}" dt="2023-03-26T23:04:57.247" v="5089" actId="1076"/>
          <ac:spMkLst>
            <pc:docMk/>
            <pc:sldMk cId="885997251" sldId="2273"/>
            <ac:spMk id="21" creationId="{BE94B658-2C51-50CA-3BC6-E4B6C0B588F0}"/>
          </ac:spMkLst>
        </pc:spChg>
        <pc:spChg chg="mod">
          <ac:chgData name="Trang Nguyen" userId="68d5adcc-6dd0-4ce9-a93a-732a4969d7e5" providerId="ADAL" clId="{541FC776-5F14-41AA-93F4-8FC5F88F552A}" dt="2023-03-26T23:03:51.870" v="5077" actId="255"/>
          <ac:spMkLst>
            <pc:docMk/>
            <pc:sldMk cId="885997251" sldId="2273"/>
            <ac:spMk id="24" creationId="{C56CC152-195E-C649-7682-5EE7224E9B74}"/>
          </ac:spMkLst>
        </pc:spChg>
        <pc:spChg chg="add mod">
          <ac:chgData name="Trang Nguyen" userId="68d5adcc-6dd0-4ce9-a93a-732a4969d7e5" providerId="ADAL" clId="{541FC776-5F14-41AA-93F4-8FC5F88F552A}" dt="2023-03-26T23:05:11.955" v="5092" actId="164"/>
          <ac:spMkLst>
            <pc:docMk/>
            <pc:sldMk cId="885997251" sldId="2273"/>
            <ac:spMk id="25" creationId="{1A7E37EC-E42F-DC2C-1D27-94E69B887DBC}"/>
          </ac:spMkLst>
        </pc:spChg>
        <pc:spChg chg="mod">
          <ac:chgData name="Trang Nguyen" userId="68d5adcc-6dd0-4ce9-a93a-732a4969d7e5" providerId="ADAL" clId="{541FC776-5F14-41AA-93F4-8FC5F88F552A}" dt="2023-03-26T23:10:57.918" v="5211" actId="20577"/>
          <ac:spMkLst>
            <pc:docMk/>
            <pc:sldMk cId="885997251" sldId="2273"/>
            <ac:spMk id="28" creationId="{B083EC33-68C3-020A-8A2C-01F06FDEF443}"/>
          </ac:spMkLst>
        </pc:spChg>
        <pc:spChg chg="mod">
          <ac:chgData name="Trang Nguyen" userId="68d5adcc-6dd0-4ce9-a93a-732a4969d7e5" providerId="ADAL" clId="{541FC776-5F14-41AA-93F4-8FC5F88F552A}" dt="2023-03-26T23:15:02.867" v="5352" actId="1076"/>
          <ac:spMkLst>
            <pc:docMk/>
            <pc:sldMk cId="885997251" sldId="2273"/>
            <ac:spMk id="31" creationId="{74C7A780-3E95-BA7A-DC05-DCEA1B6DAF0A}"/>
          </ac:spMkLst>
        </pc:spChg>
        <pc:spChg chg="mod">
          <ac:chgData name="Trang Nguyen" userId="68d5adcc-6dd0-4ce9-a93a-732a4969d7e5" providerId="ADAL" clId="{541FC776-5F14-41AA-93F4-8FC5F88F552A}" dt="2023-03-26T23:11:27.968" v="5249" actId="20577"/>
          <ac:spMkLst>
            <pc:docMk/>
            <pc:sldMk cId="885997251" sldId="2273"/>
            <ac:spMk id="34" creationId="{29E33C2E-8803-7808-05D9-94B59A1C627A}"/>
          </ac:spMkLst>
        </pc:spChg>
        <pc:spChg chg="mod">
          <ac:chgData name="Trang Nguyen" userId="68d5adcc-6dd0-4ce9-a93a-732a4969d7e5" providerId="ADAL" clId="{541FC776-5F14-41AA-93F4-8FC5F88F552A}" dt="2023-03-27T02:41:58.079" v="6890" actId="20577"/>
          <ac:spMkLst>
            <pc:docMk/>
            <pc:sldMk cId="885997251" sldId="2273"/>
            <ac:spMk id="37" creationId="{48657D26-2036-2D73-0519-2744FF25E111}"/>
          </ac:spMkLst>
        </pc:spChg>
        <pc:spChg chg="mod">
          <ac:chgData name="Trang Nguyen" userId="68d5adcc-6dd0-4ce9-a93a-732a4969d7e5" providerId="ADAL" clId="{541FC776-5F14-41AA-93F4-8FC5F88F552A}" dt="2023-03-26T23:11:47.554" v="5282" actId="20577"/>
          <ac:spMkLst>
            <pc:docMk/>
            <pc:sldMk cId="885997251" sldId="2273"/>
            <ac:spMk id="40" creationId="{63B51F7B-CC37-5FE5-E715-BCDA1C9AAA2D}"/>
          </ac:spMkLst>
        </pc:spChg>
        <pc:spChg chg="mod">
          <ac:chgData name="Trang Nguyen" userId="68d5adcc-6dd0-4ce9-a93a-732a4969d7e5" providerId="ADAL" clId="{541FC776-5F14-41AA-93F4-8FC5F88F552A}" dt="2023-03-26T23:12:04.755" v="5301" actId="20577"/>
          <ac:spMkLst>
            <pc:docMk/>
            <pc:sldMk cId="885997251" sldId="2273"/>
            <ac:spMk id="43" creationId="{A70E1DEE-51BE-5F8F-0A31-56D3776E62AB}"/>
          </ac:spMkLst>
        </pc:spChg>
        <pc:spChg chg="mod">
          <ac:chgData name="Trang Nguyen" userId="68d5adcc-6dd0-4ce9-a93a-732a4969d7e5" providerId="ADAL" clId="{541FC776-5F14-41AA-93F4-8FC5F88F552A}" dt="2023-03-26T23:15:16.338" v="5371" actId="20577"/>
          <ac:spMkLst>
            <pc:docMk/>
            <pc:sldMk cId="885997251" sldId="2273"/>
            <ac:spMk id="49" creationId="{90CA2408-86AB-DF54-8BCE-45EC690B0763}"/>
          </ac:spMkLst>
        </pc:spChg>
        <pc:spChg chg="mod">
          <ac:chgData name="Trang Nguyen" userId="68d5adcc-6dd0-4ce9-a93a-732a4969d7e5" providerId="ADAL" clId="{541FC776-5F14-41AA-93F4-8FC5F88F552A}" dt="2023-03-27T03:13:20.845" v="7072" actId="165"/>
          <ac:spMkLst>
            <pc:docMk/>
            <pc:sldMk cId="885997251" sldId="2273"/>
            <ac:spMk id="61" creationId="{023822B3-D021-A6E8-2CF1-2E328FCEA436}"/>
          </ac:spMkLst>
        </pc:spChg>
        <pc:spChg chg="mod">
          <ac:chgData name="Trang Nguyen" userId="68d5adcc-6dd0-4ce9-a93a-732a4969d7e5" providerId="ADAL" clId="{541FC776-5F14-41AA-93F4-8FC5F88F552A}" dt="2023-03-26T23:23:28.050" v="5427"/>
          <ac:spMkLst>
            <pc:docMk/>
            <pc:sldMk cId="885997251" sldId="2273"/>
            <ac:spMk id="65" creationId="{907257AA-4449-AF4C-8578-C9B44B769840}"/>
          </ac:spMkLst>
        </pc:spChg>
        <pc:spChg chg="add mod">
          <ac:chgData name="Trang Nguyen" userId="68d5adcc-6dd0-4ce9-a93a-732a4969d7e5" providerId="ADAL" clId="{541FC776-5F14-41AA-93F4-8FC5F88F552A}" dt="2023-03-27T03:01:12.516" v="7004"/>
          <ac:spMkLst>
            <pc:docMk/>
            <pc:sldMk cId="885997251" sldId="2273"/>
            <ac:spMk id="68" creationId="{B5C2E103-B288-DE4F-E068-0983CA02672D}"/>
          </ac:spMkLst>
        </pc:spChg>
        <pc:spChg chg="add mod">
          <ac:chgData name="Trang Nguyen" userId="68d5adcc-6dd0-4ce9-a93a-732a4969d7e5" providerId="ADAL" clId="{541FC776-5F14-41AA-93F4-8FC5F88F552A}" dt="2023-03-27T03:01:12.516" v="7004"/>
          <ac:spMkLst>
            <pc:docMk/>
            <pc:sldMk cId="885997251" sldId="2273"/>
            <ac:spMk id="69" creationId="{5BA20384-2F2D-E3D5-8CF2-37F967830727}"/>
          </ac:spMkLst>
        </pc:spChg>
        <pc:grpChg chg="add mod">
          <ac:chgData name="Trang Nguyen" userId="68d5adcc-6dd0-4ce9-a93a-732a4969d7e5" providerId="ADAL" clId="{541FC776-5F14-41AA-93F4-8FC5F88F552A}" dt="2023-03-26T23:05:11.955" v="5092" actId="164"/>
          <ac:grpSpMkLst>
            <pc:docMk/>
            <pc:sldMk cId="885997251" sldId="2273"/>
            <ac:grpSpMk id="7" creationId="{200E19E4-9CE9-1A50-98C3-33DCB20FA563}"/>
          </ac:grpSpMkLst>
        </pc:grpChg>
        <pc:grpChg chg="add del mod">
          <ac:chgData name="Trang Nguyen" userId="68d5adcc-6dd0-4ce9-a93a-732a4969d7e5" providerId="ADAL" clId="{541FC776-5F14-41AA-93F4-8FC5F88F552A}" dt="2023-03-26T23:01:39.185" v="5041" actId="478"/>
          <ac:grpSpMkLst>
            <pc:docMk/>
            <pc:sldMk cId="885997251" sldId="2273"/>
            <ac:grpSpMk id="10" creationId="{C757FE42-58B0-6049-3D10-A9AE7C53E2A7}"/>
          </ac:grpSpMkLst>
        </pc:grpChg>
        <pc:grpChg chg="add del mod">
          <ac:chgData name="Trang Nguyen" userId="68d5adcc-6dd0-4ce9-a93a-732a4969d7e5" providerId="ADAL" clId="{541FC776-5F14-41AA-93F4-8FC5F88F552A}" dt="2023-03-26T23:02:08.705" v="5056" actId="478"/>
          <ac:grpSpMkLst>
            <pc:docMk/>
            <pc:sldMk cId="885997251" sldId="2273"/>
            <ac:grpSpMk id="13" creationId="{B44B9D49-F0A5-7B59-22E9-8D20FE1EE5D2}"/>
          </ac:grpSpMkLst>
        </pc:grpChg>
        <pc:grpChg chg="add del mod">
          <ac:chgData name="Trang Nguyen" userId="68d5adcc-6dd0-4ce9-a93a-732a4969d7e5" providerId="ADAL" clId="{541FC776-5F14-41AA-93F4-8FC5F88F552A}" dt="2023-03-26T23:02:09.632" v="5057" actId="478"/>
          <ac:grpSpMkLst>
            <pc:docMk/>
            <pc:sldMk cId="885997251" sldId="2273"/>
            <ac:grpSpMk id="16" creationId="{252C1592-E7BD-AC42-1C10-D47330DEFE30}"/>
          </ac:grpSpMkLst>
        </pc:grpChg>
        <pc:grpChg chg="add mod ord">
          <ac:chgData name="Trang Nguyen" userId="68d5adcc-6dd0-4ce9-a93a-732a4969d7e5" providerId="ADAL" clId="{541FC776-5F14-41AA-93F4-8FC5F88F552A}" dt="2023-03-26T23:05:11.955" v="5092" actId="164"/>
          <ac:grpSpMkLst>
            <pc:docMk/>
            <pc:sldMk cId="885997251" sldId="2273"/>
            <ac:grpSpMk id="19" creationId="{D3D81227-807E-39C3-68FB-80CFEB9D2C78}"/>
          </ac:grpSpMkLst>
        </pc:grpChg>
        <pc:grpChg chg="add mod">
          <ac:chgData name="Trang Nguyen" userId="68d5adcc-6dd0-4ce9-a93a-732a4969d7e5" providerId="ADAL" clId="{541FC776-5F14-41AA-93F4-8FC5F88F552A}" dt="2023-03-26T23:05:11.955" v="5092" actId="164"/>
          <ac:grpSpMkLst>
            <pc:docMk/>
            <pc:sldMk cId="885997251" sldId="2273"/>
            <ac:grpSpMk id="22" creationId="{F3F89A1A-9179-1AF9-B248-40435DA744AF}"/>
          </ac:grpSpMkLst>
        </pc:grpChg>
        <pc:grpChg chg="add del mod">
          <ac:chgData name="Trang Nguyen" userId="68d5adcc-6dd0-4ce9-a93a-732a4969d7e5" providerId="ADAL" clId="{541FC776-5F14-41AA-93F4-8FC5F88F552A}" dt="2023-03-26T23:12:20.996" v="5304" actId="478"/>
          <ac:grpSpMkLst>
            <pc:docMk/>
            <pc:sldMk cId="885997251" sldId="2273"/>
            <ac:grpSpMk id="26" creationId="{854018E0-3343-5350-D516-19293213D9F7}"/>
          </ac:grpSpMkLst>
        </pc:grpChg>
        <pc:grpChg chg="add del mod">
          <ac:chgData name="Trang Nguyen" userId="68d5adcc-6dd0-4ce9-a93a-732a4969d7e5" providerId="ADAL" clId="{541FC776-5F14-41AA-93F4-8FC5F88F552A}" dt="2023-03-27T03:06:48.244" v="7056" actId="478"/>
          <ac:grpSpMkLst>
            <pc:docMk/>
            <pc:sldMk cId="885997251" sldId="2273"/>
            <ac:grpSpMk id="27" creationId="{F8AA6D33-C93C-175A-F11B-796DDB7B21B8}"/>
          </ac:grpSpMkLst>
        </pc:grpChg>
        <pc:grpChg chg="add del mod">
          <ac:chgData name="Trang Nguyen" userId="68d5adcc-6dd0-4ce9-a93a-732a4969d7e5" providerId="ADAL" clId="{541FC776-5F14-41AA-93F4-8FC5F88F552A}" dt="2023-03-26T23:15:05.822" v="5353" actId="478"/>
          <ac:grpSpMkLst>
            <pc:docMk/>
            <pc:sldMk cId="885997251" sldId="2273"/>
            <ac:grpSpMk id="30" creationId="{9A29D72E-660E-3A56-FD0D-B9B755DF29A9}"/>
          </ac:grpSpMkLst>
        </pc:grpChg>
        <pc:grpChg chg="add del mod">
          <ac:chgData name="Trang Nguyen" userId="68d5adcc-6dd0-4ce9-a93a-732a4969d7e5" providerId="ADAL" clId="{541FC776-5F14-41AA-93F4-8FC5F88F552A}" dt="2023-03-27T03:06:48.244" v="7056" actId="478"/>
          <ac:grpSpMkLst>
            <pc:docMk/>
            <pc:sldMk cId="885997251" sldId="2273"/>
            <ac:grpSpMk id="33" creationId="{E3C80ADB-3A3D-59E9-2F26-89C3EE33BF93}"/>
          </ac:grpSpMkLst>
        </pc:grpChg>
        <pc:grpChg chg="add del mod">
          <ac:chgData name="Trang Nguyen" userId="68d5adcc-6dd0-4ce9-a93a-732a4969d7e5" providerId="ADAL" clId="{541FC776-5F14-41AA-93F4-8FC5F88F552A}" dt="2023-03-27T03:06:48.244" v="7056" actId="478"/>
          <ac:grpSpMkLst>
            <pc:docMk/>
            <pc:sldMk cId="885997251" sldId="2273"/>
            <ac:grpSpMk id="36" creationId="{1046D88E-8CAE-2C1F-42F3-99660E125AA5}"/>
          </ac:grpSpMkLst>
        </pc:grpChg>
        <pc:grpChg chg="add del mod">
          <ac:chgData name="Trang Nguyen" userId="68d5adcc-6dd0-4ce9-a93a-732a4969d7e5" providerId="ADAL" clId="{541FC776-5F14-41AA-93F4-8FC5F88F552A}" dt="2023-03-27T03:06:48.244" v="7056" actId="478"/>
          <ac:grpSpMkLst>
            <pc:docMk/>
            <pc:sldMk cId="885997251" sldId="2273"/>
            <ac:grpSpMk id="39" creationId="{52832A6A-2184-7C8D-B7F9-7C4FAF2EE930}"/>
          </ac:grpSpMkLst>
        </pc:grpChg>
        <pc:grpChg chg="add del mod">
          <ac:chgData name="Trang Nguyen" userId="68d5adcc-6dd0-4ce9-a93a-732a4969d7e5" providerId="ADAL" clId="{541FC776-5F14-41AA-93F4-8FC5F88F552A}" dt="2023-03-27T03:06:48.244" v="7056" actId="478"/>
          <ac:grpSpMkLst>
            <pc:docMk/>
            <pc:sldMk cId="885997251" sldId="2273"/>
            <ac:grpSpMk id="42" creationId="{162B1D84-DACF-724A-ED5D-0B30F9E505B5}"/>
          </ac:grpSpMkLst>
        </pc:grpChg>
        <pc:grpChg chg="add del mod">
          <ac:chgData name="Trang Nguyen" userId="68d5adcc-6dd0-4ce9-a93a-732a4969d7e5" providerId="ADAL" clId="{541FC776-5F14-41AA-93F4-8FC5F88F552A}" dt="2023-03-26T23:14:07.323" v="5336" actId="478"/>
          <ac:grpSpMkLst>
            <pc:docMk/>
            <pc:sldMk cId="885997251" sldId="2273"/>
            <ac:grpSpMk id="45" creationId="{3E18B5CF-A624-E0F3-C5EE-D7F8907523C3}"/>
          </ac:grpSpMkLst>
        </pc:grpChg>
        <pc:grpChg chg="add del mod">
          <ac:chgData name="Trang Nguyen" userId="68d5adcc-6dd0-4ce9-a93a-732a4969d7e5" providerId="ADAL" clId="{541FC776-5F14-41AA-93F4-8FC5F88F552A}" dt="2023-03-27T03:06:48.244" v="7056" actId="478"/>
          <ac:grpSpMkLst>
            <pc:docMk/>
            <pc:sldMk cId="885997251" sldId="2273"/>
            <ac:grpSpMk id="48" creationId="{6E1A617C-0DC5-EAEA-6034-0471BAC9D486}"/>
          </ac:grpSpMkLst>
        </pc:grpChg>
        <pc:grpChg chg="add del mod">
          <ac:chgData name="Trang Nguyen" userId="68d5adcc-6dd0-4ce9-a93a-732a4969d7e5" providerId="ADAL" clId="{541FC776-5F14-41AA-93F4-8FC5F88F552A}" dt="2023-03-26T23:23:41.699" v="5430" actId="165"/>
          <ac:grpSpMkLst>
            <pc:docMk/>
            <pc:sldMk cId="885997251" sldId="2273"/>
            <ac:grpSpMk id="51" creationId="{5935A528-7DD0-4BAB-7383-E986E2593955}"/>
          </ac:grpSpMkLst>
        </pc:grpChg>
        <pc:grpChg chg="add del mod topLvl">
          <ac:chgData name="Trang Nguyen" userId="68d5adcc-6dd0-4ce9-a93a-732a4969d7e5" providerId="ADAL" clId="{541FC776-5F14-41AA-93F4-8FC5F88F552A}" dt="2023-03-27T03:17:24.853" v="7135" actId="478"/>
          <ac:grpSpMkLst>
            <pc:docMk/>
            <pc:sldMk cId="885997251" sldId="2273"/>
            <ac:grpSpMk id="58" creationId="{AD07146A-15FF-8A43-DDA0-8593876ABEA5}"/>
          </ac:grpSpMkLst>
        </pc:grpChg>
        <pc:grpChg chg="add del mod">
          <ac:chgData name="Trang Nguyen" userId="68d5adcc-6dd0-4ce9-a93a-732a4969d7e5" providerId="ADAL" clId="{541FC776-5F14-41AA-93F4-8FC5F88F552A}" dt="2023-03-26T23:25:38.667" v="5465" actId="478"/>
          <ac:grpSpMkLst>
            <pc:docMk/>
            <pc:sldMk cId="885997251" sldId="2273"/>
            <ac:grpSpMk id="62" creationId="{1DF8F820-B9F7-866B-7F52-731DAD3915E4}"/>
          </ac:grpSpMkLst>
        </pc:grpChg>
        <pc:grpChg chg="add del mod">
          <ac:chgData name="Trang Nguyen" userId="68d5adcc-6dd0-4ce9-a93a-732a4969d7e5" providerId="ADAL" clId="{541FC776-5F14-41AA-93F4-8FC5F88F552A}" dt="2023-03-27T03:13:20.845" v="7072" actId="165"/>
          <ac:grpSpMkLst>
            <pc:docMk/>
            <pc:sldMk cId="885997251" sldId="2273"/>
            <ac:grpSpMk id="66" creationId="{9DD89231-A394-7689-D4A4-5A9E2CB88E0B}"/>
          </ac:grpSpMkLst>
        </pc:grpChg>
        <pc:grpChg chg="add mod">
          <ac:chgData name="Trang Nguyen" userId="68d5adcc-6dd0-4ce9-a93a-732a4969d7e5" providerId="ADAL" clId="{541FC776-5F14-41AA-93F4-8FC5F88F552A}" dt="2023-03-27T03:01:12.516" v="7004"/>
          <ac:grpSpMkLst>
            <pc:docMk/>
            <pc:sldMk cId="885997251" sldId="2273"/>
            <ac:grpSpMk id="67" creationId="{FD07740F-5C93-8C2B-0472-61815423BC9B}"/>
          </ac:grpSpMkLst>
        </pc:grpChg>
        <pc:graphicFrameChg chg="add mod">
          <ac:chgData name="Trang Nguyen" userId="68d5adcc-6dd0-4ce9-a93a-732a4969d7e5" providerId="ADAL" clId="{541FC776-5F14-41AA-93F4-8FC5F88F552A}" dt="2023-03-27T03:07:54.974" v="7061" actId="1076"/>
          <ac:graphicFrameMkLst>
            <pc:docMk/>
            <pc:sldMk cId="885997251" sldId="2273"/>
            <ac:graphicFrameMk id="70" creationId="{809F8D73-938A-AD4F-0773-2D01C5A14746}"/>
          </ac:graphicFrameMkLst>
        </pc:graphicFrameChg>
        <pc:picChg chg="add del mod">
          <ac:chgData name="Trang Nguyen" userId="68d5adcc-6dd0-4ce9-a93a-732a4969d7e5" providerId="ADAL" clId="{541FC776-5F14-41AA-93F4-8FC5F88F552A}" dt="2023-03-26T23:01:01.436" v="5035" actId="478"/>
          <ac:picMkLst>
            <pc:docMk/>
            <pc:sldMk cId="885997251" sldId="2273"/>
            <ac:picMk id="5" creationId="{933154AF-CE3F-C2F8-2B00-13C69F61314A}"/>
          </ac:picMkLst>
        </pc:picChg>
        <pc:picChg chg="add del mod">
          <ac:chgData name="Trang Nguyen" userId="68d5adcc-6dd0-4ce9-a93a-732a4969d7e5" providerId="ADAL" clId="{541FC776-5F14-41AA-93F4-8FC5F88F552A}" dt="2023-03-26T23:16:51.781" v="5381" actId="478"/>
          <ac:picMkLst>
            <pc:docMk/>
            <pc:sldMk cId="885997251" sldId="2273"/>
            <ac:picMk id="6" creationId="{925B6CC5-A715-8AC7-0477-944A278739CC}"/>
          </ac:picMkLst>
        </pc:picChg>
        <pc:picChg chg="mod">
          <ac:chgData name="Trang Nguyen" userId="68d5adcc-6dd0-4ce9-a93a-732a4969d7e5" providerId="ADAL" clId="{541FC776-5F14-41AA-93F4-8FC5F88F552A}" dt="2023-03-26T23:01:31.715" v="5038"/>
          <ac:picMkLst>
            <pc:docMk/>
            <pc:sldMk cId="885997251" sldId="2273"/>
            <ac:picMk id="8" creationId="{3B5A5A52-FE64-6310-1FEE-697E13795D0F}"/>
          </ac:picMkLst>
        </pc:picChg>
        <pc:picChg chg="mod">
          <ac:chgData name="Trang Nguyen" userId="68d5adcc-6dd0-4ce9-a93a-732a4969d7e5" providerId="ADAL" clId="{541FC776-5F14-41AA-93F4-8FC5F88F552A}" dt="2023-03-26T23:01:35.833" v="5040"/>
          <ac:picMkLst>
            <pc:docMk/>
            <pc:sldMk cId="885997251" sldId="2273"/>
            <ac:picMk id="11" creationId="{3458C0C8-D6CB-A0F7-BC4E-730399DD2FD3}"/>
          </ac:picMkLst>
        </pc:picChg>
        <pc:picChg chg="mod">
          <ac:chgData name="Trang Nguyen" userId="68d5adcc-6dd0-4ce9-a93a-732a4969d7e5" providerId="ADAL" clId="{541FC776-5F14-41AA-93F4-8FC5F88F552A}" dt="2023-03-26T23:01:53.788" v="5042"/>
          <ac:picMkLst>
            <pc:docMk/>
            <pc:sldMk cId="885997251" sldId="2273"/>
            <ac:picMk id="14" creationId="{0D2444EB-46DE-9161-FD7E-8FC43F6EBB1C}"/>
          </ac:picMkLst>
        </pc:picChg>
        <pc:picChg chg="mod">
          <ac:chgData name="Trang Nguyen" userId="68d5adcc-6dd0-4ce9-a93a-732a4969d7e5" providerId="ADAL" clId="{541FC776-5F14-41AA-93F4-8FC5F88F552A}" dt="2023-03-26T23:01:54.412" v="5043"/>
          <ac:picMkLst>
            <pc:docMk/>
            <pc:sldMk cId="885997251" sldId="2273"/>
            <ac:picMk id="17" creationId="{15DA4C3A-F480-89E3-41A9-B302F6888073}"/>
          </ac:picMkLst>
        </pc:picChg>
        <pc:picChg chg="mod">
          <ac:chgData name="Trang Nguyen" userId="68d5adcc-6dd0-4ce9-a93a-732a4969d7e5" providerId="ADAL" clId="{541FC776-5F14-41AA-93F4-8FC5F88F552A}" dt="2023-03-26T23:05:13.814" v="5093" actId="14100"/>
          <ac:picMkLst>
            <pc:docMk/>
            <pc:sldMk cId="885997251" sldId="2273"/>
            <ac:picMk id="20" creationId="{2E28CA36-1DCA-5244-503B-FCABA03610C5}"/>
          </ac:picMkLst>
        </pc:picChg>
        <pc:picChg chg="mod">
          <ac:chgData name="Trang Nguyen" userId="68d5adcc-6dd0-4ce9-a93a-732a4969d7e5" providerId="ADAL" clId="{541FC776-5F14-41AA-93F4-8FC5F88F552A}" dt="2023-03-26T23:04:45.936" v="5088" actId="1076"/>
          <ac:picMkLst>
            <pc:docMk/>
            <pc:sldMk cId="885997251" sldId="2273"/>
            <ac:picMk id="23" creationId="{76228769-9FB9-C84A-FF8E-D2F1CDA2448B}"/>
          </ac:picMkLst>
        </pc:picChg>
        <pc:picChg chg="mod">
          <ac:chgData name="Trang Nguyen" userId="68d5adcc-6dd0-4ce9-a93a-732a4969d7e5" providerId="ADAL" clId="{541FC776-5F14-41AA-93F4-8FC5F88F552A}" dt="2023-03-26T23:10:43.949" v="5204"/>
          <ac:picMkLst>
            <pc:docMk/>
            <pc:sldMk cId="885997251" sldId="2273"/>
            <ac:picMk id="29" creationId="{2DA7C879-33EC-51D1-2582-B106491C9FD3}"/>
          </ac:picMkLst>
        </pc:picChg>
        <pc:picChg chg="mod">
          <ac:chgData name="Trang Nguyen" userId="68d5adcc-6dd0-4ce9-a93a-732a4969d7e5" providerId="ADAL" clId="{541FC776-5F14-41AA-93F4-8FC5F88F552A}" dt="2023-03-26T23:14:48.508" v="5349" actId="1076"/>
          <ac:picMkLst>
            <pc:docMk/>
            <pc:sldMk cId="885997251" sldId="2273"/>
            <ac:picMk id="32" creationId="{14785FC6-F86B-2DCC-8540-A1AAB8DC7584}"/>
          </ac:picMkLst>
        </pc:picChg>
        <pc:picChg chg="mod">
          <ac:chgData name="Trang Nguyen" userId="68d5adcc-6dd0-4ce9-a93a-732a4969d7e5" providerId="ADAL" clId="{541FC776-5F14-41AA-93F4-8FC5F88F552A}" dt="2023-03-26T23:11:20.855" v="5232"/>
          <ac:picMkLst>
            <pc:docMk/>
            <pc:sldMk cId="885997251" sldId="2273"/>
            <ac:picMk id="35" creationId="{1B2A8C49-D6F4-B785-0651-711EA834C8C2}"/>
          </ac:picMkLst>
        </pc:picChg>
        <pc:picChg chg="mod">
          <ac:chgData name="Trang Nguyen" userId="68d5adcc-6dd0-4ce9-a93a-732a4969d7e5" providerId="ADAL" clId="{541FC776-5F14-41AA-93F4-8FC5F88F552A}" dt="2023-03-26T23:11:30.174" v="5250"/>
          <ac:picMkLst>
            <pc:docMk/>
            <pc:sldMk cId="885997251" sldId="2273"/>
            <ac:picMk id="38" creationId="{C9E9B5DF-9C63-3FB0-B439-4C4F8AA38739}"/>
          </ac:picMkLst>
        </pc:picChg>
        <pc:picChg chg="mod">
          <ac:chgData name="Trang Nguyen" userId="68d5adcc-6dd0-4ce9-a93a-732a4969d7e5" providerId="ADAL" clId="{541FC776-5F14-41AA-93F4-8FC5F88F552A}" dt="2023-03-26T23:11:41.062" v="5268"/>
          <ac:picMkLst>
            <pc:docMk/>
            <pc:sldMk cId="885997251" sldId="2273"/>
            <ac:picMk id="41" creationId="{272D52B2-2C81-5E6C-2DBF-F4BFE64862BC}"/>
          </ac:picMkLst>
        </pc:picChg>
        <pc:picChg chg="mod">
          <ac:chgData name="Trang Nguyen" userId="68d5adcc-6dd0-4ce9-a93a-732a4969d7e5" providerId="ADAL" clId="{541FC776-5F14-41AA-93F4-8FC5F88F552A}" dt="2023-03-26T23:11:49.940" v="5283"/>
          <ac:picMkLst>
            <pc:docMk/>
            <pc:sldMk cId="885997251" sldId="2273"/>
            <ac:picMk id="44" creationId="{335D3690-4953-10A3-FD03-9FD33B4DE995}"/>
          </ac:picMkLst>
        </pc:picChg>
        <pc:picChg chg="mod">
          <ac:chgData name="Trang Nguyen" userId="68d5adcc-6dd0-4ce9-a93a-732a4969d7e5" providerId="ADAL" clId="{541FC776-5F14-41AA-93F4-8FC5F88F552A}" dt="2023-03-26T23:14:00.559" v="5334"/>
          <ac:picMkLst>
            <pc:docMk/>
            <pc:sldMk cId="885997251" sldId="2273"/>
            <ac:picMk id="46" creationId="{E3DE5C93-1C2F-C843-673C-12C4FEBCA9FD}"/>
          </ac:picMkLst>
        </pc:picChg>
        <pc:picChg chg="mod">
          <ac:chgData name="Trang Nguyen" userId="68d5adcc-6dd0-4ce9-a93a-732a4969d7e5" providerId="ADAL" clId="{541FC776-5F14-41AA-93F4-8FC5F88F552A}" dt="2023-03-26T23:14:00.559" v="5334"/>
          <ac:picMkLst>
            <pc:docMk/>
            <pc:sldMk cId="885997251" sldId="2273"/>
            <ac:picMk id="47" creationId="{AFB958F4-B9CF-98D7-E3DF-1A9A1FEB84DA}"/>
          </ac:picMkLst>
        </pc:picChg>
        <pc:picChg chg="mod">
          <ac:chgData name="Trang Nguyen" userId="68d5adcc-6dd0-4ce9-a93a-732a4969d7e5" providerId="ADAL" clId="{541FC776-5F14-41AA-93F4-8FC5F88F552A}" dt="2023-03-26T23:15:08.653" v="5354"/>
          <ac:picMkLst>
            <pc:docMk/>
            <pc:sldMk cId="885997251" sldId="2273"/>
            <ac:picMk id="50" creationId="{651C1F19-5589-8B14-8A95-3528817A497F}"/>
          </ac:picMkLst>
        </pc:picChg>
        <pc:picChg chg="del mod topLvl">
          <ac:chgData name="Trang Nguyen" userId="68d5adcc-6dd0-4ce9-a93a-732a4969d7e5" providerId="ADAL" clId="{541FC776-5F14-41AA-93F4-8FC5F88F552A}" dt="2023-03-27T03:13:23.736" v="7073" actId="478"/>
          <ac:picMkLst>
            <pc:docMk/>
            <pc:sldMk cId="885997251" sldId="2273"/>
            <ac:picMk id="52" creationId="{A9B7EB7E-7D86-023B-B0C9-8CDB170E1DF9}"/>
          </ac:picMkLst>
        </pc:picChg>
        <pc:picChg chg="del mod topLvl">
          <ac:chgData name="Trang Nguyen" userId="68d5adcc-6dd0-4ce9-a93a-732a4969d7e5" providerId="ADAL" clId="{541FC776-5F14-41AA-93F4-8FC5F88F552A}" dt="2023-03-26T23:23:44.737" v="5431" actId="478"/>
          <ac:picMkLst>
            <pc:docMk/>
            <pc:sldMk cId="885997251" sldId="2273"/>
            <ac:picMk id="53" creationId="{07F7002A-B28B-3753-E4FA-1AFCD65999C1}"/>
          </ac:picMkLst>
        </pc:picChg>
        <pc:picChg chg="add del mod">
          <ac:chgData name="Trang Nguyen" userId="68d5adcc-6dd0-4ce9-a93a-732a4969d7e5" providerId="ADAL" clId="{541FC776-5F14-41AA-93F4-8FC5F88F552A}" dt="2023-03-26T23:21:08.094" v="5406" actId="478"/>
          <ac:picMkLst>
            <pc:docMk/>
            <pc:sldMk cId="885997251" sldId="2273"/>
            <ac:picMk id="54" creationId="{4903DD31-14A6-7EB6-5DD3-48BF75F7B37A}"/>
          </ac:picMkLst>
        </pc:picChg>
        <pc:picChg chg="add del mod">
          <ac:chgData name="Trang Nguyen" userId="68d5adcc-6dd0-4ce9-a93a-732a4969d7e5" providerId="ADAL" clId="{541FC776-5F14-41AA-93F4-8FC5F88F552A}" dt="2023-03-26T23:21:10.415" v="5407" actId="478"/>
          <ac:picMkLst>
            <pc:docMk/>
            <pc:sldMk cId="885997251" sldId="2273"/>
            <ac:picMk id="55" creationId="{1CE7ABA4-91B9-9131-C48A-31E12D896DC2}"/>
          </ac:picMkLst>
        </pc:picChg>
        <pc:picChg chg="add del mod">
          <ac:chgData name="Trang Nguyen" userId="68d5adcc-6dd0-4ce9-a93a-732a4969d7e5" providerId="ADAL" clId="{541FC776-5F14-41AA-93F4-8FC5F88F552A}" dt="2023-03-26T23:21:27.068" v="5410"/>
          <ac:picMkLst>
            <pc:docMk/>
            <pc:sldMk cId="885997251" sldId="2273"/>
            <ac:picMk id="56" creationId="{891BC66D-E561-59A6-DF05-0819914ABE6F}"/>
          </ac:picMkLst>
        </pc:picChg>
        <pc:picChg chg="add del mod">
          <ac:chgData name="Trang Nguyen" userId="68d5adcc-6dd0-4ce9-a93a-732a4969d7e5" providerId="ADAL" clId="{541FC776-5F14-41AA-93F4-8FC5F88F552A}" dt="2023-03-26T23:21:27.068" v="5410"/>
          <ac:picMkLst>
            <pc:docMk/>
            <pc:sldMk cId="885997251" sldId="2273"/>
            <ac:picMk id="57" creationId="{DA251DAF-72DE-9CD4-B384-297F81E53D4D}"/>
          </ac:picMkLst>
        </pc:picChg>
        <pc:picChg chg="mod">
          <ac:chgData name="Trang Nguyen" userId="68d5adcc-6dd0-4ce9-a93a-732a4969d7e5" providerId="ADAL" clId="{541FC776-5F14-41AA-93F4-8FC5F88F552A}" dt="2023-03-27T03:13:20.845" v="7072" actId="165"/>
          <ac:picMkLst>
            <pc:docMk/>
            <pc:sldMk cId="885997251" sldId="2273"/>
            <ac:picMk id="59" creationId="{DB774C62-B56E-87DB-4C33-6A5A5A2F2FD2}"/>
          </ac:picMkLst>
        </pc:picChg>
        <pc:picChg chg="mod">
          <ac:chgData name="Trang Nguyen" userId="68d5adcc-6dd0-4ce9-a93a-732a4969d7e5" providerId="ADAL" clId="{541FC776-5F14-41AA-93F4-8FC5F88F552A}" dt="2023-03-27T03:13:20.845" v="7072" actId="165"/>
          <ac:picMkLst>
            <pc:docMk/>
            <pc:sldMk cId="885997251" sldId="2273"/>
            <ac:picMk id="60" creationId="{F61AA3D2-70F4-21E9-D860-434272BAEE54}"/>
          </ac:picMkLst>
        </pc:picChg>
        <pc:picChg chg="mod">
          <ac:chgData name="Trang Nguyen" userId="68d5adcc-6dd0-4ce9-a93a-732a4969d7e5" providerId="ADAL" clId="{541FC776-5F14-41AA-93F4-8FC5F88F552A}" dt="2023-03-26T23:23:28.050" v="5427"/>
          <ac:picMkLst>
            <pc:docMk/>
            <pc:sldMk cId="885997251" sldId="2273"/>
            <ac:picMk id="63" creationId="{BA139731-73CD-50ED-0B3A-64CBD5CD4FAD}"/>
          </ac:picMkLst>
        </pc:picChg>
        <pc:picChg chg="mod">
          <ac:chgData name="Trang Nguyen" userId="68d5adcc-6dd0-4ce9-a93a-732a4969d7e5" providerId="ADAL" clId="{541FC776-5F14-41AA-93F4-8FC5F88F552A}" dt="2023-03-26T23:23:28.050" v="5427"/>
          <ac:picMkLst>
            <pc:docMk/>
            <pc:sldMk cId="885997251" sldId="2273"/>
            <ac:picMk id="64" creationId="{4F1F275C-68F6-2FBD-73E4-BB12B71327EC}"/>
          </ac:picMkLst>
        </pc:picChg>
        <pc:picChg chg="add mod">
          <ac:chgData name="Trang Nguyen" userId="68d5adcc-6dd0-4ce9-a93a-732a4969d7e5" providerId="ADAL" clId="{541FC776-5F14-41AA-93F4-8FC5F88F552A}" dt="2023-03-28T03:05:59.040" v="7785" actId="1076"/>
          <ac:picMkLst>
            <pc:docMk/>
            <pc:sldMk cId="885997251" sldId="2273"/>
            <ac:picMk id="72" creationId="{86568A2D-E802-62BC-F67D-370F289B37ED}"/>
          </ac:picMkLst>
        </pc:picChg>
      </pc:sldChg>
      <pc:sldChg chg="addSp modSp new del mod">
        <pc:chgData name="Trang Nguyen" userId="68d5adcc-6dd0-4ce9-a93a-732a4969d7e5" providerId="ADAL" clId="{541FC776-5F14-41AA-93F4-8FC5F88F552A}" dt="2023-04-03T00:55:50.129" v="14762" actId="47"/>
        <pc:sldMkLst>
          <pc:docMk/>
          <pc:sldMk cId="3890716941" sldId="2274"/>
        </pc:sldMkLst>
        <pc:picChg chg="add mod modCrop">
          <ac:chgData name="Trang Nguyen" userId="68d5adcc-6dd0-4ce9-a93a-732a4969d7e5" providerId="ADAL" clId="{541FC776-5F14-41AA-93F4-8FC5F88F552A}" dt="2023-03-27T01:19:29.068" v="5481" actId="14100"/>
          <ac:picMkLst>
            <pc:docMk/>
            <pc:sldMk cId="3890716941" sldId="2274"/>
            <ac:picMk id="5" creationId="{1AFCE2D4-6D83-C86D-6F8C-DFD402A2160D}"/>
          </ac:picMkLst>
        </pc:picChg>
      </pc:sldChg>
      <pc:sldChg chg="new del">
        <pc:chgData name="Trang Nguyen" userId="68d5adcc-6dd0-4ce9-a93a-732a4969d7e5" providerId="ADAL" clId="{541FC776-5F14-41AA-93F4-8FC5F88F552A}" dt="2023-03-27T02:07:42.773" v="5599" actId="47"/>
        <pc:sldMkLst>
          <pc:docMk/>
          <pc:sldMk cId="561931749" sldId="2275"/>
        </pc:sldMkLst>
      </pc:sldChg>
      <pc:sldChg chg="add del">
        <pc:chgData name="Trang Nguyen" userId="68d5adcc-6dd0-4ce9-a93a-732a4969d7e5" providerId="ADAL" clId="{541FC776-5F14-41AA-93F4-8FC5F88F552A}" dt="2023-03-27T02:38:11.555" v="6863" actId="47"/>
        <pc:sldMkLst>
          <pc:docMk/>
          <pc:sldMk cId="1500165858" sldId="2275"/>
        </pc:sldMkLst>
      </pc:sldChg>
      <pc:sldChg chg="new del">
        <pc:chgData name="Trang Nguyen" userId="68d5adcc-6dd0-4ce9-a93a-732a4969d7e5" providerId="ADAL" clId="{541FC776-5F14-41AA-93F4-8FC5F88F552A}" dt="2023-03-27T02:08:37.536" v="5604" actId="47"/>
        <pc:sldMkLst>
          <pc:docMk/>
          <pc:sldMk cId="2854960663" sldId="2275"/>
        </pc:sldMkLst>
      </pc:sldChg>
      <pc:sldChg chg="addSp delSp modSp new mod">
        <pc:chgData name="Trang Nguyen" userId="68d5adcc-6dd0-4ce9-a93a-732a4969d7e5" providerId="ADAL" clId="{541FC776-5F14-41AA-93F4-8FC5F88F552A}" dt="2023-04-18T04:23:24.531" v="20139" actId="20577"/>
        <pc:sldMkLst>
          <pc:docMk/>
          <pc:sldMk cId="203972504" sldId="2276"/>
        </pc:sldMkLst>
        <pc:spChg chg="del mod">
          <ac:chgData name="Trang Nguyen" userId="68d5adcc-6dd0-4ce9-a93a-732a4969d7e5" providerId="ADAL" clId="{541FC776-5F14-41AA-93F4-8FC5F88F552A}" dt="2023-03-28T02:54:46.999" v="7199" actId="478"/>
          <ac:spMkLst>
            <pc:docMk/>
            <pc:sldMk cId="203972504" sldId="2276"/>
            <ac:spMk id="2" creationId="{53377734-7AED-2BBC-F064-C3E7C21210E8}"/>
          </ac:spMkLst>
        </pc:spChg>
        <pc:spChg chg="mod">
          <ac:chgData name="Trang Nguyen" userId="68d5adcc-6dd0-4ce9-a93a-732a4969d7e5" providerId="ADAL" clId="{541FC776-5F14-41AA-93F4-8FC5F88F552A}" dt="2023-04-18T04:23:24.531" v="20139" actId="20577"/>
          <ac:spMkLst>
            <pc:docMk/>
            <pc:sldMk cId="203972504" sldId="2276"/>
            <ac:spMk id="3" creationId="{0B8A98A9-246F-7017-BF26-684F2B12BD6A}"/>
          </ac:spMkLst>
        </pc:spChg>
        <pc:spChg chg="del mod">
          <ac:chgData name="Trang Nguyen" userId="68d5adcc-6dd0-4ce9-a93a-732a4969d7e5" providerId="ADAL" clId="{541FC776-5F14-41AA-93F4-8FC5F88F552A}" dt="2023-04-15T23:45:58.931" v="18164" actId="478"/>
          <ac:spMkLst>
            <pc:docMk/>
            <pc:sldMk cId="203972504" sldId="2276"/>
            <ac:spMk id="4" creationId="{BB5AEBE4-DE4A-0AF1-EC79-0B134BCA91C9}"/>
          </ac:spMkLst>
        </pc:spChg>
        <pc:spChg chg="add del mod">
          <ac:chgData name="Trang Nguyen" userId="68d5adcc-6dd0-4ce9-a93a-732a4969d7e5" providerId="ADAL" clId="{541FC776-5F14-41AA-93F4-8FC5F88F552A}" dt="2023-03-27T02:21:01.454" v="5733"/>
          <ac:spMkLst>
            <pc:docMk/>
            <pc:sldMk cId="203972504" sldId="2276"/>
            <ac:spMk id="6" creationId="{EBEF6D79-DB1A-9F05-B5AA-E8D9A2EAC828}"/>
          </ac:spMkLst>
        </pc:spChg>
        <pc:spChg chg="add mod">
          <ac:chgData name="Trang Nguyen" userId="68d5adcc-6dd0-4ce9-a93a-732a4969d7e5" providerId="ADAL" clId="{541FC776-5F14-41AA-93F4-8FC5F88F552A}" dt="2023-04-16T02:32:30.790" v="18842" actId="20577"/>
          <ac:spMkLst>
            <pc:docMk/>
            <pc:sldMk cId="203972504" sldId="2276"/>
            <ac:spMk id="8" creationId="{5990E43A-04BC-6892-0C17-A2736724962E}"/>
          </ac:spMkLst>
        </pc:spChg>
        <pc:spChg chg="add del mod">
          <ac:chgData name="Trang Nguyen" userId="68d5adcc-6dd0-4ce9-a93a-732a4969d7e5" providerId="ADAL" clId="{541FC776-5F14-41AA-93F4-8FC5F88F552A}" dt="2023-03-28T03:03:01.076" v="7762" actId="478"/>
          <ac:spMkLst>
            <pc:docMk/>
            <pc:sldMk cId="203972504" sldId="2276"/>
            <ac:spMk id="9" creationId="{CAB4C04E-F910-AB34-0A1B-B4396AE69E62}"/>
          </ac:spMkLst>
        </pc:spChg>
        <pc:spChg chg="add mod">
          <ac:chgData name="Trang Nguyen" userId="68d5adcc-6dd0-4ce9-a93a-732a4969d7e5" providerId="ADAL" clId="{541FC776-5F14-41AA-93F4-8FC5F88F552A}" dt="2023-04-17T03:27:17.757" v="19494" actId="20577"/>
          <ac:spMkLst>
            <pc:docMk/>
            <pc:sldMk cId="203972504" sldId="2276"/>
            <ac:spMk id="10" creationId="{2160B637-F811-4E13-B6FC-B3F6A787418C}"/>
          </ac:spMkLst>
        </pc:spChg>
        <pc:spChg chg="add del">
          <ac:chgData name="Trang Nguyen" userId="68d5adcc-6dd0-4ce9-a93a-732a4969d7e5" providerId="ADAL" clId="{541FC776-5F14-41AA-93F4-8FC5F88F552A}" dt="2023-03-28T03:19:30.971" v="8234" actId="478"/>
          <ac:spMkLst>
            <pc:docMk/>
            <pc:sldMk cId="203972504" sldId="2276"/>
            <ac:spMk id="13" creationId="{3DD82A45-4315-F8F4-74A2-9394B1B5028E}"/>
          </ac:spMkLst>
        </pc:spChg>
        <pc:spChg chg="add mod ord">
          <ac:chgData name="Trang Nguyen" userId="68d5adcc-6dd0-4ce9-a93a-732a4969d7e5" providerId="ADAL" clId="{541FC776-5F14-41AA-93F4-8FC5F88F552A}" dt="2023-03-28T03:29:20.766" v="8319" actId="164"/>
          <ac:spMkLst>
            <pc:docMk/>
            <pc:sldMk cId="203972504" sldId="2276"/>
            <ac:spMk id="17" creationId="{5C36E19E-034A-EE49-6F55-8532AECEEFA7}"/>
          </ac:spMkLst>
        </pc:spChg>
        <pc:spChg chg="add mod ord">
          <ac:chgData name="Trang Nguyen" userId="68d5adcc-6dd0-4ce9-a93a-732a4969d7e5" providerId="ADAL" clId="{541FC776-5F14-41AA-93F4-8FC5F88F552A}" dt="2023-03-28T03:22:26.606" v="8266" actId="164"/>
          <ac:spMkLst>
            <pc:docMk/>
            <pc:sldMk cId="203972504" sldId="2276"/>
            <ac:spMk id="18" creationId="{AA9575B6-D075-1427-A789-C4C9CAE85B68}"/>
          </ac:spMkLst>
        </pc:spChg>
        <pc:spChg chg="add mod ord">
          <ac:chgData name="Trang Nguyen" userId="68d5adcc-6dd0-4ce9-a93a-732a4969d7e5" providerId="ADAL" clId="{541FC776-5F14-41AA-93F4-8FC5F88F552A}" dt="2023-03-28T03:22:22.203" v="8265" actId="164"/>
          <ac:spMkLst>
            <pc:docMk/>
            <pc:sldMk cId="203972504" sldId="2276"/>
            <ac:spMk id="19" creationId="{74B4AD44-81FC-6E9B-9829-0F879FB28F40}"/>
          </ac:spMkLst>
        </pc:spChg>
        <pc:spChg chg="mod topLvl">
          <ac:chgData name="Trang Nguyen" userId="68d5adcc-6dd0-4ce9-a93a-732a4969d7e5" providerId="ADAL" clId="{541FC776-5F14-41AA-93F4-8FC5F88F552A}" dt="2023-03-28T03:26:22.092" v="8286" actId="164"/>
          <ac:spMkLst>
            <pc:docMk/>
            <pc:sldMk cId="203972504" sldId="2276"/>
            <ac:spMk id="23" creationId="{9CDD8848-FD04-70E3-7779-708B3E9B8638}"/>
          </ac:spMkLst>
        </pc:spChg>
        <pc:grpChg chg="add mod">
          <ac:chgData name="Trang Nguyen" userId="68d5adcc-6dd0-4ce9-a93a-732a4969d7e5" providerId="ADAL" clId="{541FC776-5F14-41AA-93F4-8FC5F88F552A}" dt="2023-03-28T03:29:20.766" v="8319" actId="164"/>
          <ac:grpSpMkLst>
            <pc:docMk/>
            <pc:sldMk cId="203972504" sldId="2276"/>
            <ac:grpSpMk id="20" creationId="{572347B9-6417-5776-A7F5-0653439BDBB6}"/>
          </ac:grpSpMkLst>
        </pc:grpChg>
        <pc:grpChg chg="add mod">
          <ac:chgData name="Trang Nguyen" userId="68d5adcc-6dd0-4ce9-a93a-732a4969d7e5" providerId="ADAL" clId="{541FC776-5F14-41AA-93F4-8FC5F88F552A}" dt="2023-03-28T03:29:20.766" v="8319" actId="164"/>
          <ac:grpSpMkLst>
            <pc:docMk/>
            <pc:sldMk cId="203972504" sldId="2276"/>
            <ac:grpSpMk id="21" creationId="{5AB2EC8B-C1EE-0411-7A00-9676EAAB50D4}"/>
          </ac:grpSpMkLst>
        </pc:grpChg>
        <pc:grpChg chg="add del mod">
          <ac:chgData name="Trang Nguyen" userId="68d5adcc-6dd0-4ce9-a93a-732a4969d7e5" providerId="ADAL" clId="{541FC776-5F14-41AA-93F4-8FC5F88F552A}" dt="2023-03-28T03:24:40.696" v="8272" actId="165"/>
          <ac:grpSpMkLst>
            <pc:docMk/>
            <pc:sldMk cId="203972504" sldId="2276"/>
            <ac:grpSpMk id="22" creationId="{F6E71457-2ED3-86D0-C014-77D8128DD220}"/>
          </ac:grpSpMkLst>
        </pc:grpChg>
        <pc:grpChg chg="add mod">
          <ac:chgData name="Trang Nguyen" userId="68d5adcc-6dd0-4ce9-a93a-732a4969d7e5" providerId="ADAL" clId="{541FC776-5F14-41AA-93F4-8FC5F88F552A}" dt="2023-03-28T03:29:20.766" v="8319" actId="164"/>
          <ac:grpSpMkLst>
            <pc:docMk/>
            <pc:sldMk cId="203972504" sldId="2276"/>
            <ac:grpSpMk id="27" creationId="{CB9641A9-4C32-A9DF-163E-EC58E84FAFCD}"/>
          </ac:grpSpMkLst>
        </pc:grpChg>
        <pc:grpChg chg="add mod">
          <ac:chgData name="Trang Nguyen" userId="68d5adcc-6dd0-4ce9-a93a-732a4969d7e5" providerId="ADAL" clId="{541FC776-5F14-41AA-93F4-8FC5F88F552A}" dt="2023-04-16T02:41:02.284" v="18918" actId="1076"/>
          <ac:grpSpMkLst>
            <pc:docMk/>
            <pc:sldMk cId="203972504" sldId="2276"/>
            <ac:grpSpMk id="30" creationId="{92F40CFD-B278-D681-9C72-4C0824A2CFD5}"/>
          </ac:grpSpMkLst>
        </pc:grpChg>
        <pc:picChg chg="add del mod">
          <ac:chgData name="Trang Nguyen" userId="68d5adcc-6dd0-4ce9-a93a-732a4969d7e5" providerId="ADAL" clId="{541FC776-5F14-41AA-93F4-8FC5F88F552A}" dt="2023-03-28T03:09:26.764" v="7789" actId="478"/>
          <ac:picMkLst>
            <pc:docMk/>
            <pc:sldMk cId="203972504" sldId="2276"/>
            <ac:picMk id="12" creationId="{877F3F4F-F922-DDD5-9940-983A18C7414E}"/>
          </ac:picMkLst>
        </pc:picChg>
        <pc:picChg chg="add mod">
          <ac:chgData name="Trang Nguyen" userId="68d5adcc-6dd0-4ce9-a93a-732a4969d7e5" providerId="ADAL" clId="{541FC776-5F14-41AA-93F4-8FC5F88F552A}" dt="2023-03-28T03:22:26.606" v="8266" actId="164"/>
          <ac:picMkLst>
            <pc:docMk/>
            <pc:sldMk cId="203972504" sldId="2276"/>
            <ac:picMk id="14" creationId="{81BD662F-D701-DE29-E124-3644B5F849BF}"/>
          </ac:picMkLst>
        </pc:picChg>
        <pc:picChg chg="add mod">
          <ac:chgData name="Trang Nguyen" userId="68d5adcc-6dd0-4ce9-a93a-732a4969d7e5" providerId="ADAL" clId="{541FC776-5F14-41AA-93F4-8FC5F88F552A}" dt="2023-03-28T03:22:22.203" v="8265" actId="164"/>
          <ac:picMkLst>
            <pc:docMk/>
            <pc:sldMk cId="203972504" sldId="2276"/>
            <ac:picMk id="16" creationId="{528EF577-80D9-4F7E-518D-43392BAC20D9}"/>
          </ac:picMkLst>
        </pc:picChg>
        <pc:picChg chg="del mod topLvl">
          <ac:chgData name="Trang Nguyen" userId="68d5adcc-6dd0-4ce9-a93a-732a4969d7e5" providerId="ADAL" clId="{541FC776-5F14-41AA-93F4-8FC5F88F552A}" dt="2023-03-28T03:24:46.525" v="8273" actId="478"/>
          <ac:picMkLst>
            <pc:docMk/>
            <pc:sldMk cId="203972504" sldId="2276"/>
            <ac:picMk id="24" creationId="{7C83C2FC-4E3B-1337-9EE9-BACC526F8A8A}"/>
          </ac:picMkLst>
        </pc:picChg>
        <pc:picChg chg="add mod">
          <ac:chgData name="Trang Nguyen" userId="68d5adcc-6dd0-4ce9-a93a-732a4969d7e5" providerId="ADAL" clId="{541FC776-5F14-41AA-93F4-8FC5F88F552A}" dt="2023-03-28T03:26:22.092" v="8286" actId="164"/>
          <ac:picMkLst>
            <pc:docMk/>
            <pc:sldMk cId="203972504" sldId="2276"/>
            <ac:picMk id="26" creationId="{6ABB3369-4921-0E13-3576-C17E288CB73E}"/>
          </ac:picMkLst>
        </pc:picChg>
        <pc:picChg chg="add mod">
          <ac:chgData name="Trang Nguyen" userId="68d5adcc-6dd0-4ce9-a93a-732a4969d7e5" providerId="ADAL" clId="{541FC776-5F14-41AA-93F4-8FC5F88F552A}" dt="2023-03-28T03:29:20.766" v="8319" actId="164"/>
          <ac:picMkLst>
            <pc:docMk/>
            <pc:sldMk cId="203972504" sldId="2276"/>
            <ac:picMk id="29" creationId="{E1BD6052-425E-9235-FBC3-6714087E4F7F}"/>
          </ac:picMkLst>
        </pc:picChg>
        <pc:picChg chg="add mod">
          <ac:chgData name="Trang Nguyen" userId="68d5adcc-6dd0-4ce9-a93a-732a4969d7e5" providerId="ADAL" clId="{541FC776-5F14-41AA-93F4-8FC5F88F552A}" dt="2023-04-16T02:40:40.784" v="18914" actId="1076"/>
          <ac:picMkLst>
            <pc:docMk/>
            <pc:sldMk cId="203972504" sldId="2276"/>
            <ac:picMk id="3074" creationId="{BC75B2D7-F4A9-C5F0-E623-5C5FFA477A78}"/>
          </ac:picMkLst>
        </pc:picChg>
      </pc:sldChg>
      <pc:sldChg chg="addSp delSp modSp new del mod">
        <pc:chgData name="Trang Nguyen" userId="68d5adcc-6dd0-4ce9-a93a-732a4969d7e5" providerId="ADAL" clId="{541FC776-5F14-41AA-93F4-8FC5F88F552A}" dt="2023-04-03T00:55:38.993" v="14760" actId="47"/>
        <pc:sldMkLst>
          <pc:docMk/>
          <pc:sldMk cId="1801662689" sldId="2277"/>
        </pc:sldMkLst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2" creationId="{72C2C661-A943-6612-2B1D-18BF0AA8AB0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3" creationId="{CDDB41CB-16F1-51C0-96B2-7582F0A3335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4" creationId="{E1ADDC57-9C8D-FA65-E43D-1F88126B8572}"/>
          </ac:spMkLst>
        </pc:spChg>
        <pc:spChg chg="add 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5" creationId="{C27F8789-FD46-4F9C-A673-7B214D1CE78A}"/>
          </ac:spMkLst>
        </pc:spChg>
        <pc:spChg chg="add 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6" creationId="{1D02E3AC-C3EC-08D8-62EB-672F17A2E896}"/>
          </ac:spMkLst>
        </pc:spChg>
        <pc:spChg chg="add 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" creationId="{E27F41C7-D6E1-F5B4-7C18-E50C0E78BDEA}"/>
          </ac:spMkLst>
        </pc:spChg>
        <pc:spChg chg="add 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8" creationId="{A8854934-78FE-01D3-621B-E24AD6D365E5}"/>
          </ac:spMkLst>
        </pc:spChg>
        <pc:spChg chg="add 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9" creationId="{4BF73DC6-DD5E-186C-AA89-ED9B4ACA8E40}"/>
          </ac:spMkLst>
        </pc:spChg>
        <pc:spChg chg="add 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10" creationId="{E819F35E-09E2-180F-E9AF-268AEB33B6AE}"/>
          </ac:spMkLst>
        </pc:spChg>
        <pc:spChg chg="add 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11" creationId="{78E5BB9D-138A-F8C0-430D-AFF6EA9615B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18" creationId="{3D664013-AAF7-DD55-AF7E-585264E5918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19" creationId="{DB54D05C-4BAE-3063-4EF3-4E1D3F3563E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20" creationId="{4F0C4BBF-36B4-7592-1AF0-7C1A2161C9C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21" creationId="{B1B5F1AE-2EDC-6344-E63E-AC55B6E5B75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23" creationId="{ADC0E945-5BED-974C-4066-7A88E81CB1E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24" creationId="{088E2395-1D58-C702-7608-3AA96717D16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25" creationId="{C131E87F-B16B-5923-E6C3-BE60982965E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26" creationId="{80A8E018-A576-A3E1-7137-B82C5940F77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27" creationId="{A7F8AB17-46DE-BADB-1566-C4AC936C26D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28" creationId="{E87FB730-0480-4081-59F8-0022E81B52F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29" creationId="{7DF4EF61-0FDB-CFBB-78D6-E9E86476DE5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30" creationId="{D3CC5C96-4754-C10D-E6FA-08D92945C39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31" creationId="{DCB295C0-1D74-B7E5-D8ED-EA2A496DE7F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32" creationId="{9482EC66-3B8B-7E74-BA13-0962F4B4ACB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33" creationId="{60F17E82-70A2-1F98-E000-D395A96D185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34" creationId="{1A20FF08-0B30-A179-1FAA-F13F1D7FD8A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35" creationId="{662CDCE6-EC48-DBE9-6E6D-3FBF12998506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36" creationId="{6B4ABD4A-7FFC-DD21-C9F9-96E0458D8C5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37" creationId="{06FBD61F-6725-621D-6DE3-775E44A1B7E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38" creationId="{77282DF5-AE49-67EA-1635-33BD4AD1679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39" creationId="{A2D34EC5-414B-51D7-C200-4658C50CF84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40" creationId="{CA3ABC2A-B476-FDBE-A3D1-81777DB7F66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41" creationId="{A9E4F3DA-A857-F6FB-3544-D1DA4DDD4CB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42" creationId="{CE99ABD1-B3AF-B396-0107-4F9135F95EF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43" creationId="{8E907564-5F64-BB41-D81E-8F350AC68C6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44" creationId="{FCD659BF-809A-F13C-FF99-BA50F32D18B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45" creationId="{F6555B7B-669A-22D1-0F3A-9E1474221B6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46" creationId="{4007B487-5114-A8DC-2091-C84C9C860CA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47" creationId="{4ABECD11-3093-82E8-9F01-69200EE68D7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48" creationId="{8073BE11-1F15-3248-DF14-59453E80BBF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49" creationId="{DFA97AB6-660B-0616-5CFC-3B559397A93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50" creationId="{EA04B149-B95D-0916-2955-995545C83C0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51" creationId="{DB53FA42-A8D6-7B24-2EE8-D2B25C03D1E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52" creationId="{D26EFCBE-41C1-56B8-9241-6FF67F83691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53" creationId="{0EE3B02C-906A-C722-3313-1BAD42540B9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54" creationId="{D89ACE75-F966-ECDF-1289-583D0935458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55" creationId="{6CC6FCD5-E46A-8CD7-9F78-3197FBA292E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56" creationId="{337482F3-9CC6-E460-D877-ED2CC709459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57" creationId="{E110D94A-7773-C616-B1D8-7B96BCF7C4B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58" creationId="{2C3863B7-FAEC-C0AA-159C-A9CC376A708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59" creationId="{80DB7C2C-6AEC-ADCA-BBEF-05F39D17DF1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60" creationId="{E2A9C390-07C9-4BE9-9DC1-8CD3A1043BF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61" creationId="{B4E083C0-9252-7911-3279-B4092861D69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62" creationId="{7B5A8970-BE77-F907-040F-2232A90130D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63" creationId="{5E4C965C-8959-2E1A-D5BE-E7E0A7253E66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68" creationId="{DA361495-D150-9D6F-D33B-99E8C9792B7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69" creationId="{CC05C8B2-42B5-1393-9059-4D5E2651857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70" creationId="{4AB0B80C-26A4-CC90-2D72-CE418A57862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71" creationId="{C613B8D7-C70C-CCA7-06D0-A04BC0492EA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72" creationId="{6DDAA512-FEDB-DD2E-A21E-37EA3E60970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73" creationId="{0C710E5D-9382-942D-1724-1C6CF9A8DB5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74" creationId="{3969D02A-8BF1-356E-D280-11BA4A56088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75" creationId="{2770313C-36C2-2AE7-CE08-CD27BF6A0C1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77" creationId="{52CBBB20-17B3-22E8-7FE4-73338C89E93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78" creationId="{DA9D7A14-DBB7-1592-98BD-92ECDF7B083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79" creationId="{05AB29BD-7384-527D-4CFC-79D391384EB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80" creationId="{81A1D7D3-F6E3-B300-8AF6-6F5861F99F8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81" creationId="{2144AAF2-F89B-65B5-AE40-E0DB009377F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82" creationId="{AF795C39-05FE-67F7-BF6A-B1CBCF738B9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83" creationId="{15D27230-4C43-C293-B3D5-8B196964622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84" creationId="{F3830A47-7F2B-866A-84F4-AD27FE56F4C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85" creationId="{DBF6F232-E072-77AD-2FA2-B4767665362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86" creationId="{14470581-F151-D692-683E-2E5A121338A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87" creationId="{93718C7B-E696-3587-94E7-B82CA9308486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88" creationId="{5FFA0E83-024C-18E5-12AC-5D209907300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89" creationId="{798C111C-70D4-CEB8-600C-B94637B7815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90" creationId="{3BFADB68-B463-75BD-3383-A92E98F4249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91" creationId="{BC004046-B140-A93F-E796-959E2406B00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92" creationId="{721BB02F-1663-8C24-5BCB-4FA63F4F94F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93" creationId="{88A73874-4824-ED67-F80E-35DE8774633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94" creationId="{7644929E-033E-FB45-8A6E-125A877E5E3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95" creationId="{EE8204F1-2C5D-5F2D-DCF0-D4AB6150D05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96" creationId="{A53195E3-3DF2-AB4C-6E86-CC35177A5E8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97" creationId="{84AE3159-D91B-707D-5387-E7DDB83AF56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98" creationId="{CC655177-6F43-7305-5EE5-07150A457BB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199" creationId="{F1859F45-3270-5F17-19CC-59669C76B0E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00" creationId="{48691925-35B8-C3D1-1944-1A53BE2A299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01" creationId="{08C65165-07A1-6ACB-6E0E-F9AF37546AC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02" creationId="{BCA2391B-B9EB-A3A2-3F6E-258B5400868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03" creationId="{086BB107-886C-E406-0726-914C1419384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04" creationId="{8A3EBAF3-806F-49AF-F301-2A71B87E4F4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05" creationId="{BADE8171-4CEE-88A3-0860-E5E872EE899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06" creationId="{FFB31C20-F2F9-D0BF-A36A-320A3028C91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07" creationId="{547B76C7-094F-5318-73E8-48922EC4751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08" creationId="{0B340A84-AB69-D6C1-8B76-ECD25D9E815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09" creationId="{D9312AD2-C2E7-6334-51FC-C7494132B48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10" creationId="{F81F07CE-8BB4-6040-D6E0-0DB8185AB8D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11" creationId="{8505D6EB-B0B7-2639-6B32-EB21D0A74C5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12" creationId="{0FB770E7-0C5B-04FC-8EAD-A593B954994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13" creationId="{698215DE-FD57-89F2-94D9-D220D51EC8E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14" creationId="{CBA1E68F-A6AC-69C6-96D7-6C3E80FCC89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15" creationId="{0237E18E-DDAC-C4C6-95C3-CAC9F77700C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16" creationId="{759571EA-0F00-E80F-8ED6-11952A1814A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17" creationId="{29A5ED67-DCF0-F252-DDEC-AB11708A84D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18" creationId="{8666E493-280B-EA93-30C5-75B2432442F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19" creationId="{4C539259-5208-69FC-FA95-BA1AA316B0B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20" creationId="{8AAE651F-93B2-8397-0DC9-689FF747FD0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21" creationId="{62DC5085-CDFD-5287-7AEC-0CF1D8FF889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22" creationId="{E43F7996-0425-CE92-CE99-85BEA1C9A9C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23" creationId="{E98250E7-AD3A-9136-14F1-B7431391AB9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24" creationId="{59824E12-CE9F-58C5-F310-345CBA04561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25" creationId="{21EB1F08-2A69-B99D-0D11-57FD9BB973B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26" creationId="{1F0D961D-29E5-9B1C-D558-D855B3B61FF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27" creationId="{737BA3D6-2531-3568-5CA5-248D3B6EB7A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28" creationId="{B3665BC9-748A-1C2C-0594-597F2087E59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29" creationId="{D5FDF742-CD67-5277-F4E7-082FE089AED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30" creationId="{133F12AA-443C-7CFD-B16A-906C46E3185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31" creationId="{F03C3F7C-A1A3-6413-3568-B643ACF544D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32" creationId="{EF8D41AD-266E-B07D-758B-5BA45B65340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33" creationId="{E1CA8A65-5E04-CA68-9B69-9BADAA513CE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34" creationId="{69A3235C-D103-6BA0-F127-250984706D2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35" creationId="{F426E6D6-320D-0E93-6CBE-BB30E2AC41F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36" creationId="{7124E834-C465-0A7A-A548-24E7120FE51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37" creationId="{C17765E7-3C16-C7C6-9718-B80902D2004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38" creationId="{25D3FF5C-9774-9C1E-93ED-7B8CA0D67A8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39" creationId="{D4746BA4-16AB-D5CD-3223-8D329055ED8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40" creationId="{BBC027A1-175D-3374-B0DC-DF7A04F33D7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41" creationId="{CA920533-AEBB-F2FB-C6EF-D13CE8059E4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42" creationId="{4C86118F-CADE-6B32-4C5F-E962D6960D4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43" creationId="{B2E872F6-FF2F-801F-07AD-402D1AA70F3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44" creationId="{45D1FD51-DC0A-475D-F29E-CED224A76AE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45" creationId="{43334ADC-5748-D624-F387-88F0D076982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46" creationId="{B8E580AA-DB17-064F-BBD9-11A4C900BB0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47" creationId="{0239539A-AAF1-83B1-8B32-BF21D01FC69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48" creationId="{CCDB2E30-F95F-9B7B-B126-28DE0E2FBD5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49" creationId="{1E14C544-9FC8-8256-DB31-080902A1F61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50" creationId="{58DF4DD1-B2AA-0939-B6AE-773804782C7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51" creationId="{0E1F1E72-5C59-0716-97E5-2A0E7617D97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52" creationId="{640C62C8-8281-E2FA-C50B-EBDC536336A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53" creationId="{2A45B8B4-E4F9-D5F1-598A-D713E7DDF06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54" creationId="{88747331-339B-5B48-F15A-DE5C6807E5A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55" creationId="{6E1B81F8-26DC-27BE-2FB4-2531246C9CF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56" creationId="{E3A4B20E-DB81-9ECB-FBCB-ABCFC2B9E07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57" creationId="{FA405F9A-F985-9DA9-0617-857A64CA673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58" creationId="{A0DBAFC5-BABC-220B-AEFB-7FF7852F534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59" creationId="{5D9D7740-C8C4-AC46-D816-4E7B49F62C9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60" creationId="{8D1821FD-975A-CE9D-6D77-EF24B184B57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61" creationId="{78F3C79D-4507-9061-3470-75DA520694F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62" creationId="{DD9506AD-529A-B79A-C405-85C0F52C1CB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63" creationId="{35108904-479E-A3F4-24BC-0B3A2EA1721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64" creationId="{431724C4-9EC7-C5D9-14C8-40FB098F145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65" creationId="{1E7A5F7B-5E6C-E3EA-74A4-AFD472E292F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66" creationId="{D926D7AD-309D-DF33-98A7-02C3505D50F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67" creationId="{2C7F7ECD-A2DD-3C0F-F7BF-B2C7D12EC66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68" creationId="{E1F55CBC-15A5-CFED-FBF4-CD74801BA28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69" creationId="{BEB21E79-19D6-5BA9-12C5-5C91A48F8F2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70" creationId="{F3AB9C16-ECA4-7378-B66D-D76F56479DF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71" creationId="{FB872B27-A71A-D3C8-703C-4C322F22AA7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72" creationId="{D043A8C2-9C22-A264-8B96-EC70A64E66F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73" creationId="{A9125549-3AF1-8ED1-9DC0-40983195BCB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74" creationId="{224EAC4C-6641-1500-54D6-CD5CC0836E7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75" creationId="{69BBB537-6C54-2591-C827-3213DCE45EC6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76" creationId="{71528D9F-3AC2-53B2-A7ED-9B76EB277F3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77" creationId="{DE1A5317-5B34-E056-6F3A-C7FF878F61C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78" creationId="{10C19866-9215-1CA0-7BDE-4929F44A4DB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79" creationId="{9680B2C1-DBDA-2381-34FE-57E5917465A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80" creationId="{236A50FB-DB45-366C-FC42-70ECDF9564D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81" creationId="{DB36F6B2-3727-16EC-DE3C-FC20528F1E4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82" creationId="{8E107AAC-69D3-8D80-8E81-3243A4414D8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83" creationId="{EC3CB7F6-8B79-D4E6-A34D-B7352686CFE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84" creationId="{C545F0DA-3EC1-EC3B-365C-D7EF5DD6D4C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85" creationId="{07C6C120-0662-2CD0-8FF8-85ED010B578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86" creationId="{27F25266-B6B5-55B2-BFFA-7E73E1D490E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87" creationId="{7EE573EA-E9F9-D323-B8CE-C4ECBDC29E36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88" creationId="{2AB14EE4-AAB1-34BE-8483-70C4120C44F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89" creationId="{B578F567-FF54-DB8B-9BAC-4670C8401E0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90" creationId="{47F51466-3400-A148-5470-D2EF36E2BA0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91" creationId="{183CB49C-CE31-7E3B-FBAD-4918A7B2C81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92" creationId="{DE83F42B-7802-1C54-DA11-CC728326CAF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93" creationId="{237A0122-9258-816B-881C-6F6660CD8AF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94" creationId="{B9B71880-2AE1-60A4-C34C-182E120B21F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95" creationId="{5EC7DF94-892A-2192-1903-59A2042B27F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96" creationId="{14D67BD5-942E-2D67-AE32-FC8599D7A1D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97" creationId="{08D58DCC-3594-2241-8DDC-8184D1B1C28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98" creationId="{CC1BAB1D-B6E4-7606-5CC5-7C0E2ADC608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299" creationId="{F18D65B9-96FB-9CDB-E847-08C49DF5C3E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00" creationId="{16FF098B-C64C-5F3B-F8EF-AFF3966FF64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01" creationId="{8E8729F1-7CCD-0A35-994E-2FD143CFAEE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02" creationId="{B6625D84-EDF3-AC8B-EB8B-679B6EDD685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03" creationId="{3F793D6E-CF62-8870-183E-232BFA23110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04" creationId="{61D3D4BC-1AEA-9543-D7CA-66A93FF7FCA6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05" creationId="{F735B4FD-6B77-4C86-688C-D4519880F32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06" creationId="{3C2C5C8B-E422-3855-548A-2C9786813EA6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07" creationId="{B2BB5F0D-62BB-1421-51F0-D9A08C1EB15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08" creationId="{1BDBA0B9-DDA4-560B-C5BE-610E4A589EF6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09" creationId="{37AF88B7-8E19-E796-3E73-057A726F57E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10" creationId="{C7446395-2B15-A315-C0FA-DD74A51DC32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11" creationId="{277AEB73-CFDD-ACEC-E6EC-DCCBE864CE5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12" creationId="{9E2038EC-65DB-A22D-AF38-7EA27F3679F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13" creationId="{E89360A9-45EE-FE1C-F166-7D75C83BD57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14" creationId="{67B10CAE-7AF2-60A6-5F4F-EA76BAB9C4C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15" creationId="{51DBC1A3-5B05-D78C-B275-6C175B75D35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16" creationId="{2169A2C8-5418-C86C-C743-5DFECFF450A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17" creationId="{DBEADE59-EB4E-14E6-DA87-E1EBF05A2B0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18" creationId="{8E1A8727-3DC8-1F82-34C8-EE48A5A1C6D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19" creationId="{8143EA53-93F8-9093-C5B8-BA06493D48C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20" creationId="{81340DAE-B2F6-8C39-8058-E7943FA78CD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21" creationId="{ABC38694-9A27-EB46-7FD0-D207D474F23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22" creationId="{1ED55BF0-0465-0669-9A35-3E1FB8D99016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23" creationId="{4E732DE4-D3BD-6577-31F5-86EEB293399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24" creationId="{73353AA0-9C39-2401-2730-77645360B65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25" creationId="{C70E91B9-59AB-F3C0-A2B2-BF82D87768D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26" creationId="{20BEC8E9-04D3-CEFD-96C7-6A7BBC69E4E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27" creationId="{57105F08-2349-0F34-1404-D1590C924CD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28" creationId="{8C418C08-4E42-5F6D-8612-3AE31E32361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29" creationId="{C08FB796-2B46-8B51-E2C6-9A6087D3D16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30" creationId="{EB0CF509-CAC4-8D3D-86E6-8BB7EA6F55A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31" creationId="{26FF1524-8232-3567-C369-773C1BB5077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32" creationId="{6E7ADE90-DCA8-AC84-ABB3-DAB4F3AD5CD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33" creationId="{D23AC937-541B-99C1-6E26-EF756593A2A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34" creationId="{7E606BC7-EEC5-15A1-3D72-8711A068F3F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35" creationId="{AE568E5E-F554-BE39-458A-904996C941C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36" creationId="{626B1519-47BD-A5A2-A6F1-A923DEBA6F7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37" creationId="{8357B91A-F020-11E0-FF36-D49C12E4B35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38" creationId="{CFA40639-F8A1-1558-F0B1-1A43A3FB96C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39" creationId="{0D8880F0-AB34-D48C-E912-B041D8B4713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40" creationId="{3EFC0391-2F1F-8A30-0CBE-905FD951645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41" creationId="{6FE394E0-308D-6EF5-676C-84B924B055E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42" creationId="{F0CFF870-1F49-FBCB-3201-CC70B6002F8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43" creationId="{8D29C5EF-663B-36B6-4F7D-F141B6808CE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44" creationId="{E4208C1D-08D4-2A9A-3F84-022DA014E14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45" creationId="{882E50C9-E880-6B91-35D5-2B81D0C656C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46" creationId="{A3E9DFF4-58F6-3CB9-F423-C9A9E42D5C0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47" creationId="{941D0F65-A09F-090B-4C40-3E5D9440112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48" creationId="{B602EEBB-FD2C-72C9-37A7-A9DDC66D347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49" creationId="{0167FD65-99D2-6A93-2AB4-69343CD0A93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50" creationId="{4B487FCF-9A85-1A75-D982-4A705382053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51" creationId="{E69363F5-0292-3000-9AEF-DC2701E2DE5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52" creationId="{40D99A68-17AE-C6EA-8FF7-9D86CFD8D4B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53" creationId="{155DD975-0C81-6EB0-9A98-8CDF5156833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54" creationId="{F491D910-0035-59E0-20C9-62C1F6C565F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55" creationId="{42492905-0270-8C28-D571-A7AB9C4DAD6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56" creationId="{4902DA08-3EF6-975D-5A4B-C9A87A71409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57" creationId="{658A1EF8-C3D5-EE7E-4D58-D0E2F0FA561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58" creationId="{4292AB01-EC17-804F-A346-1B4F11CDDA7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59" creationId="{DF895926-26D6-C464-5335-C8A156EF045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60" creationId="{B95F00E1-DF84-0A4D-8BA9-B00992375C5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61" creationId="{B19DD976-0B8A-BAE1-F178-D68F567D2DB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62" creationId="{B559DB1C-5E57-F15F-77E9-07281B4A98D6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63" creationId="{01E3B835-3005-C8D9-4A83-54BC429C6CB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64" creationId="{8907B794-6F59-21AD-5870-6150296CC62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65" creationId="{767ABFD9-56AF-09C0-90BF-3E48C738342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66" creationId="{8635AFFC-E292-1DED-A937-254F37E0634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67" creationId="{0DDE7AEF-1B68-12D8-8A22-9E62AD3BF3D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68" creationId="{4B09107D-1219-470D-CCB0-18673E63624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69" creationId="{EAAE55C7-8823-C61A-6D7C-ABEC7AC879B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70" creationId="{5930D65A-E15C-8EE8-3B4C-210596A8480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71" creationId="{AEB92ABC-66E2-CE55-C1BC-5A6A3BB4FFB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72" creationId="{986C91A6-75F1-4B73-3350-3551ECAD839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73" creationId="{D0971F54-EB69-A828-F5FE-7980C7FF009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74" creationId="{AC89374B-8215-0EA8-CD79-CE248F39D1F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75" creationId="{FFADB0BF-157E-5550-1FCA-4A559CB462E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76" creationId="{DDEDB5F3-A3B9-C14C-6377-4D9467916D2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77" creationId="{5CF38791-1783-7217-7336-7C57A3590EB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78" creationId="{1C7BE3F3-CCC1-916C-E7BE-A66828AE66B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79" creationId="{246FD626-1AB6-3EA5-72EC-E0BFD6CE1AD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80" creationId="{64321258-EE7A-5A46-F1F6-813D8E09A0D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81" creationId="{3E1CC537-5029-40B4-32F7-4D12BB9F6E4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82" creationId="{3E19307A-9CE2-58AB-AAF8-4264A9A0D5D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83" creationId="{14321539-B806-D526-901B-06546CABD22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84" creationId="{D85800E7-0951-CF36-5E4B-E039AD2D4B6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85" creationId="{CA4D8599-7C08-E7EB-2EB5-5DF0B1672B0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86" creationId="{DE4CD5B5-116C-ACF6-CB55-796AC9BE7206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87" creationId="{11A84149-2810-45C6-DDE3-919F95FBA86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88" creationId="{1E072AA9-FCE1-94A9-4ECE-6B0B88536FF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89" creationId="{D10F65C5-FBC9-529B-7B60-EDD8E7F3CEB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90" creationId="{E98F91C3-5174-74D3-A24F-C5CEA50EC8F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91" creationId="{9C636D90-ACC8-44C7-F59B-02113C8E2C7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92" creationId="{4118E8E2-7E01-0270-41A4-7BB8F0B86FA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93" creationId="{9A36777F-8FD6-3FEE-72AB-2D76C9B296B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94" creationId="{CDD6589B-2D62-DF56-8FA5-AE0BA5FE2F8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95" creationId="{9B2B41BE-67DB-CDDE-88B1-4DDFF41D389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96" creationId="{3A37A4AE-C44D-30A2-9E8D-0792033B073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97" creationId="{BEE79C60-A785-66C9-E18B-65F2C5D7D93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98" creationId="{1E18A069-D769-EAFC-055C-8209DF6848D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399" creationId="{DAF6ABAB-9860-7652-A6FE-350EEDC878C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00" creationId="{F1685DBC-C8E2-5F5C-5A86-FD1B5550779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01" creationId="{62A65686-0B8D-7548-FF9F-675F1ACE366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02" creationId="{A82AC6EB-421E-CC49-EEC4-F1BAB2DD78B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03" creationId="{32E2E24B-B152-1903-71C0-51215413388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04" creationId="{45A943EC-1AB3-3545-4537-6EC2D9BC6A6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05" creationId="{816FF6DA-8049-F376-0442-F8EF6777F0F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06" creationId="{F0561482-EE04-1D81-A4F6-7902464D51F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07" creationId="{15F268A3-D838-A67B-E634-5DC6FAFB509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08" creationId="{6069AAD9-7A7C-938B-F8B2-2C94F0FDCD8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09" creationId="{8E5B4977-613C-4EFD-2767-E7ED1E0B43A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10" creationId="{2466A448-D31B-9DD8-C91A-8031CE2250D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11" creationId="{34A36192-6C52-43C8-788C-3129BB088E5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12" creationId="{1D6BF291-C267-7A13-26C5-C7A78E3F866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13" creationId="{D6FAD766-FCA1-FAFB-2C30-00CB27938BF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14" creationId="{CFAA6E75-60B6-3CA8-52DE-F732DBEB4C6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15" creationId="{C321884E-BD7E-9D9A-AF71-B75A8E8904D6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16" creationId="{230A8075-E747-614B-F4FB-05BAE0F2C43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17" creationId="{F77F8AA4-E387-A262-FD9E-2A7D6AB4E06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18" creationId="{E28BE06F-5CE0-8BE2-88B8-D5D11BC1182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19" creationId="{F1C1993A-7975-2DC5-15B7-B54F0A8EE46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20" creationId="{AAFBC4C8-77C2-62A1-05C4-07AF377D45F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21" creationId="{DE321C84-122C-61C9-50C3-04B978932EA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22" creationId="{CA884D0C-88E1-98F6-7F22-9B81C9F61C2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23" creationId="{1BAF79E8-F505-291A-8271-1E0CCE3D7C8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24" creationId="{4728CA68-4F0A-9635-6868-ED25966F3BC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25" creationId="{4D5A1761-BA0E-9CDD-2823-AAA7292802C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26" creationId="{54144B26-45FB-25F0-D38B-C20162ADC85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27" creationId="{ED193540-3C12-F297-AEC5-BD75CAAA518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28" creationId="{1807906B-76B8-4957-2E36-872B0CEE7F8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29" creationId="{BE461990-96B9-F266-6B6B-F2363D49C16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30" creationId="{EF39DF4F-F273-15A7-FFB3-1BA44B20340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31" creationId="{3DE7A517-5DDC-3494-3082-4250D3CB135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32" creationId="{7E11B3E5-7FA7-21E1-8872-6FA894C3E21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33" creationId="{B3AF22C9-859A-F4BC-038D-E59E0F294C5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34" creationId="{4EF156D0-0F16-FF1A-5C85-632B0B46E03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35" creationId="{08BE5AF5-5D21-16C4-ACE0-AB24F291A68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36" creationId="{07866512-DEA5-4D7B-1917-3FBB140E6DF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37" creationId="{508340D9-70BD-EEEF-9A74-10E32F7CED3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38" creationId="{1F62AEA0-6612-0BBC-010E-A5C46F1FDE1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39" creationId="{32CCD644-F9C5-A541-6E5E-07AB023F778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40" creationId="{4DA04E61-8F8C-BCFA-591F-F15DF84D4DB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41" creationId="{DCFF307B-BD34-8322-B954-56FB58B1977D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42" creationId="{E0621668-0087-BF5E-1F39-F49E4BEBD0F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43" creationId="{5A264365-177E-239A-137E-0D3F21E621E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44" creationId="{3C2F97CE-E2DE-82C5-95CA-0AAB1484A53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45" creationId="{C51E7449-EA4F-4F3C-7E30-0596B8FA677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46" creationId="{B41FAAD9-8BBD-0518-712A-08C0928D41F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47" creationId="{E4899E0C-6084-000B-6DE8-1D9B6E555CC6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48" creationId="{D1C2BE15-5D19-0685-9A36-B766D7D29675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49" creationId="{D114B2A2-1390-6EBF-941E-FE18151D058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50" creationId="{F1DFDFD9-A6CD-32F0-836E-5DF1FE3238B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51" creationId="{CA9F593C-D8C4-B69E-6D8B-FCBD68F3257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52" creationId="{3FD81945-91CC-A462-359E-03E11138475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53" creationId="{854CEDB5-6C9C-1910-CB10-6B1713459AD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54" creationId="{275EC21A-AE74-E040-2C06-0251CD1CDEC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55" creationId="{6DEC1B31-93BA-881F-C94B-26D79FBF23F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56" creationId="{8FD03FF1-1868-EF2E-C1AF-BB85BFA9294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57" creationId="{076B83FB-D1E9-B1D0-EB69-CCC807ED12A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58" creationId="{BEC8219E-3AFD-9C08-D679-7953A6911BF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59" creationId="{1351D9C3-3DD5-42BA-4E07-82A9A592C42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60" creationId="{66C48D9F-45B0-CF6C-A58A-6B415C71852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61" creationId="{4BFCCC01-1C55-573F-B912-9548B735930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62" creationId="{37FFB432-68C8-81DA-C59F-05AADF4DE6B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63" creationId="{6172ECA6-23BE-B796-3C29-E70850CA013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64" creationId="{90C43F1E-D922-1166-904E-9A16ABF3FB9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65" creationId="{3EF02EA8-BAAB-9322-3CF7-A0C5DA7FA6E7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66" creationId="{059D5484-0F0F-AF61-F906-3882BC66A2B6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67" creationId="{0D3856E7-9288-1775-8BA7-B66A1B4834A6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68" creationId="{1D3D765A-38FD-EDE7-66C8-7725FC0C141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69" creationId="{23C06C19-4602-2695-7EC9-B409E44FAC5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70" creationId="{6C0C8A94-D5F7-C539-81CA-F507FB983FB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71" creationId="{95BF74F7-240A-B0A6-44A4-7A31B84B196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72" creationId="{F0A84003-5152-440C-749D-B5562694F789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73" creationId="{D0DF903F-9C44-85C8-E71F-2052B181DF3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74" creationId="{81015422-5054-8C81-E5CF-1C95511E99C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75" creationId="{002929B9-8AAE-316E-9F8E-F9EEC1DE3AB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76" creationId="{B7485442-4AB6-B769-5D6C-4636AFD467B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77" creationId="{1AE5DAD7-3E9F-CF20-8A26-416F0F97BE6A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78" creationId="{3E9775EF-1BCC-9EA1-72F3-0C7ABC56F202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79" creationId="{D1BE4A2C-4FD5-4F1A-CF5D-B5ED79EB024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80" creationId="{8A7D3B85-76F3-E5E6-597C-D8F8F5B8BC10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81" creationId="{90B0A23E-0707-DB1C-A4A9-924D15FF00E3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82" creationId="{E0115875-4B32-78B9-F35F-02F6D04BA6F8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83" creationId="{09051B73-3CC4-BAA7-57EE-F531D8958711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84" creationId="{AA0649A8-779A-A088-B0E3-E7FF40E97B8E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85" creationId="{96196B54-85AC-E61D-C470-D2820777125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86" creationId="{76FF397D-75B2-E79C-31FD-32A52E117576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87" creationId="{35A700B7-3C3A-D636-276E-FE80E9B61ECF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88" creationId="{1622199D-CF81-8F28-2C90-C0EAAA1D75F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89" creationId="{CACC5784-BCE5-8BA3-F4CA-D7C1AC74AAC4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90" creationId="{AC3D5A95-B09D-053A-9FC4-06ABD8418A7B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91" creationId="{2AC4D011-781F-FDA9-6E3C-8CDFDE68254C}"/>
          </ac:spMkLst>
        </pc:spChg>
        <pc:spChg chg="mod">
          <ac:chgData name="Trang Nguyen" userId="68d5adcc-6dd0-4ce9-a93a-732a4969d7e5" providerId="ADAL" clId="{541FC776-5F14-41AA-93F4-8FC5F88F552A}" dt="2023-03-28T03:06:06.331" v="7786" actId="338"/>
          <ac:spMkLst>
            <pc:docMk/>
            <pc:sldMk cId="1801662689" sldId="2277"/>
            <ac:spMk id="7492" creationId="{B0C4F7BD-B089-2AE1-B620-64D9143AD60E}"/>
          </ac:spMkLst>
        </pc:spChg>
        <pc:grpChg chg="mod">
          <ac:chgData name="Trang Nguyen" userId="68d5adcc-6dd0-4ce9-a93a-732a4969d7e5" providerId="ADAL" clId="{541FC776-5F14-41AA-93F4-8FC5F88F552A}" dt="2023-03-28T03:06:06.331" v="7786" actId="338"/>
          <ac:grpSpMkLst>
            <pc:docMk/>
            <pc:sldMk cId="1801662689" sldId="2277"/>
            <ac:grpSpMk id="1" creationId="{00000000-0000-0000-0000-000000000000}"/>
          </ac:grpSpMkLst>
        </pc:grpChg>
        <pc:grpChg chg="add mod">
          <ac:chgData name="Trang Nguyen" userId="68d5adcc-6dd0-4ce9-a93a-732a4969d7e5" providerId="ADAL" clId="{541FC776-5F14-41AA-93F4-8FC5F88F552A}" dt="2023-03-28T03:06:06.331" v="7786" actId="338"/>
          <ac:grpSpMkLst>
            <pc:docMk/>
            <pc:sldMk cId="1801662689" sldId="2277"/>
            <ac:grpSpMk id="14" creationId="{A07586D3-1392-A516-5C13-44458A5307EE}"/>
          </ac:grpSpMkLst>
        </pc:grpChg>
        <pc:grpChg chg="mod">
          <ac:chgData name="Trang Nguyen" userId="68d5adcc-6dd0-4ce9-a93a-732a4969d7e5" providerId="ADAL" clId="{541FC776-5F14-41AA-93F4-8FC5F88F552A}" dt="2023-03-28T03:06:06.331" v="7786" actId="338"/>
          <ac:grpSpMkLst>
            <pc:docMk/>
            <pc:sldMk cId="1801662689" sldId="2277"/>
            <ac:grpSpMk id="17" creationId="{87C40677-1D35-1AE4-59D1-7D76B0057A01}"/>
          </ac:grpSpMkLst>
        </pc:grpChg>
        <pc:grpChg chg="mod">
          <ac:chgData name="Trang Nguyen" userId="68d5adcc-6dd0-4ce9-a93a-732a4969d7e5" providerId="ADAL" clId="{541FC776-5F14-41AA-93F4-8FC5F88F552A}" dt="2023-03-28T03:06:06.331" v="7786" actId="338"/>
          <ac:grpSpMkLst>
            <pc:docMk/>
            <pc:sldMk cId="1801662689" sldId="2277"/>
            <ac:grpSpMk id="22" creationId="{06E575EE-82DA-45EC-1C81-B3BBB031CEA0}"/>
          </ac:grpSpMkLst>
        </pc:grpChg>
        <pc:picChg chg="add del">
          <ac:chgData name="Trang Nguyen" userId="68d5adcc-6dd0-4ce9-a93a-732a4969d7e5" providerId="ADAL" clId="{541FC776-5F14-41AA-93F4-8FC5F88F552A}" dt="2023-03-27T02:59:54.127" v="6996" actId="478"/>
          <ac:picMkLst>
            <pc:docMk/>
            <pc:sldMk cId="1801662689" sldId="2277"/>
            <ac:picMk id="13" creationId="{AA4AC6F2-780A-4A23-BE71-4E3B4381FCDA}"/>
          </ac:picMkLst>
        </pc:picChg>
        <pc:picChg chg="add del mod">
          <ac:chgData name="Trang Nguyen" userId="68d5adcc-6dd0-4ce9-a93a-732a4969d7e5" providerId="ADAL" clId="{541FC776-5F14-41AA-93F4-8FC5F88F552A}" dt="2023-03-28T03:06:06.331" v="7786" actId="338"/>
          <ac:picMkLst>
            <pc:docMk/>
            <pc:sldMk cId="1801662689" sldId="2277"/>
            <ac:picMk id="16" creationId="{2F514D01-658D-8443-6E40-6CBB034E4FB9}"/>
          </ac:picMkLst>
        </pc:picChg>
        <pc:picChg chg="mod">
          <ac:chgData name="Trang Nguyen" userId="68d5adcc-6dd0-4ce9-a93a-732a4969d7e5" providerId="ADAL" clId="{541FC776-5F14-41AA-93F4-8FC5F88F552A}" dt="2023-03-28T03:06:06.331" v="7786" actId="338"/>
          <ac:picMkLst>
            <pc:docMk/>
            <pc:sldMk cId="1801662689" sldId="2277"/>
            <ac:picMk id="7176" creationId="{2DEA5DFC-0C17-573C-C7E9-89C5107DDE3C}"/>
          </ac:picMkLst>
        </pc:picChg>
      </pc:sldChg>
      <pc:sldChg chg="addSp modSp new mod ord">
        <pc:chgData name="Trang Nguyen" userId="68d5adcc-6dd0-4ce9-a93a-732a4969d7e5" providerId="ADAL" clId="{541FC776-5F14-41AA-93F4-8FC5F88F552A}" dt="2023-04-19T21:02:46.912" v="20188" actId="20577"/>
        <pc:sldMkLst>
          <pc:docMk/>
          <pc:sldMk cId="12037002" sldId="2278"/>
        </pc:sldMkLst>
        <pc:spChg chg="mod">
          <ac:chgData name="Trang Nguyen" userId="68d5adcc-6dd0-4ce9-a93a-732a4969d7e5" providerId="ADAL" clId="{541FC776-5F14-41AA-93F4-8FC5F88F552A}" dt="2023-04-01T05:22:40.503" v="9252" actId="20577"/>
          <ac:spMkLst>
            <pc:docMk/>
            <pc:sldMk cId="12037002" sldId="2278"/>
            <ac:spMk id="2" creationId="{9C0E4DD7-84CB-BE71-0BAE-35FCEFDBC51C}"/>
          </ac:spMkLst>
        </pc:spChg>
        <pc:spChg chg="mod">
          <ac:chgData name="Trang Nguyen" userId="68d5adcc-6dd0-4ce9-a93a-732a4969d7e5" providerId="ADAL" clId="{541FC776-5F14-41AA-93F4-8FC5F88F552A}" dt="2023-04-19T21:02:46.912" v="20188" actId="20577"/>
          <ac:spMkLst>
            <pc:docMk/>
            <pc:sldMk cId="12037002" sldId="2278"/>
            <ac:spMk id="3" creationId="{87C2E8CF-EEDC-C282-5E1A-32E5A1F9139E}"/>
          </ac:spMkLst>
        </pc:spChg>
        <pc:spChg chg="mod">
          <ac:chgData name="Trang Nguyen" userId="68d5adcc-6dd0-4ce9-a93a-732a4969d7e5" providerId="ADAL" clId="{541FC776-5F14-41AA-93F4-8FC5F88F552A}" dt="2023-04-16T02:52:08.414" v="18976"/>
          <ac:spMkLst>
            <pc:docMk/>
            <pc:sldMk cId="12037002" sldId="2278"/>
            <ac:spMk id="4" creationId="{3C503EB1-A11F-E677-AFC8-5B447617880A}"/>
          </ac:spMkLst>
        </pc:spChg>
        <pc:spChg chg="add mod">
          <ac:chgData name="Trang Nguyen" userId="68d5adcc-6dd0-4ce9-a93a-732a4969d7e5" providerId="ADAL" clId="{541FC776-5F14-41AA-93F4-8FC5F88F552A}" dt="2023-04-16T02:52:21.685" v="18978" actId="1076"/>
          <ac:spMkLst>
            <pc:docMk/>
            <pc:sldMk cId="12037002" sldId="2278"/>
            <ac:spMk id="5" creationId="{46EC060D-B905-AA44-E4E1-71AD8A656A6B}"/>
          </ac:spMkLst>
        </pc:spChg>
        <pc:spChg chg="add mod">
          <ac:chgData name="Trang Nguyen" userId="68d5adcc-6dd0-4ce9-a93a-732a4969d7e5" providerId="ADAL" clId="{541FC776-5F14-41AA-93F4-8FC5F88F552A}" dt="2023-04-16T02:52:06.628" v="18975" actId="21"/>
          <ac:spMkLst>
            <pc:docMk/>
            <pc:sldMk cId="12037002" sldId="2278"/>
            <ac:spMk id="6" creationId="{88C03D91-DD9D-1A73-52DF-27C2F3ED5256}"/>
          </ac:spMkLst>
        </pc:spChg>
      </pc:sldChg>
      <pc:sldChg chg="addSp delSp modSp new mod modAnim">
        <pc:chgData name="Trang Nguyen" userId="68d5adcc-6dd0-4ce9-a93a-732a4969d7e5" providerId="ADAL" clId="{541FC776-5F14-41AA-93F4-8FC5F88F552A}" dt="2023-04-19T21:02:18.929" v="20187"/>
        <pc:sldMkLst>
          <pc:docMk/>
          <pc:sldMk cId="293027774" sldId="2279"/>
        </pc:sldMkLst>
        <pc:spChg chg="mod">
          <ac:chgData name="Trang Nguyen" userId="68d5adcc-6dd0-4ce9-a93a-732a4969d7e5" providerId="ADAL" clId="{541FC776-5F14-41AA-93F4-8FC5F88F552A}" dt="2023-04-01T19:58:00.394" v="10089" actId="20577"/>
          <ac:spMkLst>
            <pc:docMk/>
            <pc:sldMk cId="293027774" sldId="2279"/>
            <ac:spMk id="2" creationId="{8511FA8B-D705-CA21-9E1E-7CA21356F1EC}"/>
          </ac:spMkLst>
        </pc:spChg>
        <pc:spChg chg="add mod">
          <ac:chgData name="Trang Nguyen" userId="68d5adcc-6dd0-4ce9-a93a-732a4969d7e5" providerId="ADAL" clId="{541FC776-5F14-41AA-93F4-8FC5F88F552A}" dt="2023-04-17T07:41:45.849" v="20118" actId="20577"/>
          <ac:spMkLst>
            <pc:docMk/>
            <pc:sldMk cId="293027774" sldId="2279"/>
            <ac:spMk id="3" creationId="{98389B7A-DEB4-75AE-1281-5FFFD7B4B8C2}"/>
          </ac:spMkLst>
        </pc:spChg>
        <pc:spChg chg="del">
          <ac:chgData name="Trang Nguyen" userId="68d5adcc-6dd0-4ce9-a93a-732a4969d7e5" providerId="ADAL" clId="{541FC776-5F14-41AA-93F4-8FC5F88F552A}" dt="2023-04-01T19:55:38.388" v="9991"/>
          <ac:spMkLst>
            <pc:docMk/>
            <pc:sldMk cId="293027774" sldId="2279"/>
            <ac:spMk id="3" creationId="{B9AFDEB2-47C6-37CD-A644-D031D86265B3}"/>
          </ac:spMkLst>
        </pc:spChg>
        <pc:spChg chg="del">
          <ac:chgData name="Trang Nguyen" userId="68d5adcc-6dd0-4ce9-a93a-732a4969d7e5" providerId="ADAL" clId="{541FC776-5F14-41AA-93F4-8FC5F88F552A}" dt="2023-04-16T04:42:46.131" v="19263" actId="478"/>
          <ac:spMkLst>
            <pc:docMk/>
            <pc:sldMk cId="293027774" sldId="2279"/>
            <ac:spMk id="4" creationId="{B3DA1FF1-2F98-6E7B-8230-C4DB6C45A8E5}"/>
          </ac:spMkLst>
        </pc:spChg>
        <pc:spChg chg="add del mod">
          <ac:chgData name="Trang Nguyen" userId="68d5adcc-6dd0-4ce9-a93a-732a4969d7e5" providerId="ADAL" clId="{541FC776-5F14-41AA-93F4-8FC5F88F552A}" dt="2023-04-17T03:43:33.581" v="19495" actId="478"/>
          <ac:spMkLst>
            <pc:docMk/>
            <pc:sldMk cId="293027774" sldId="2279"/>
            <ac:spMk id="5" creationId="{091B180E-8BF8-0382-C615-5BFE41C778F4}"/>
          </ac:spMkLst>
        </pc:spChg>
        <pc:spChg chg="add del mod">
          <ac:chgData name="Trang Nguyen" userId="68d5adcc-6dd0-4ce9-a93a-732a4969d7e5" providerId="ADAL" clId="{541FC776-5F14-41AA-93F4-8FC5F88F552A}" dt="2023-04-01T20:01:13.241" v="10097" actId="478"/>
          <ac:spMkLst>
            <pc:docMk/>
            <pc:sldMk cId="293027774" sldId="2279"/>
            <ac:spMk id="6" creationId="{D765D92B-C552-5D41-A25F-963AD7FB64F1}"/>
          </ac:spMkLst>
        </pc:spChg>
        <pc:spChg chg="add del mod">
          <ac:chgData name="Trang Nguyen" userId="68d5adcc-6dd0-4ce9-a93a-732a4969d7e5" providerId="ADAL" clId="{541FC776-5F14-41AA-93F4-8FC5F88F552A}" dt="2023-04-01T20:03:13.413" v="10128" actId="478"/>
          <ac:spMkLst>
            <pc:docMk/>
            <pc:sldMk cId="293027774" sldId="2279"/>
            <ac:spMk id="7" creationId="{CFCD4DE9-7973-5F58-8948-19A98DAC6B6C}"/>
          </ac:spMkLst>
        </pc:spChg>
        <pc:spChg chg="add del mod">
          <ac:chgData name="Trang Nguyen" userId="68d5adcc-6dd0-4ce9-a93a-732a4969d7e5" providerId="ADAL" clId="{541FC776-5F14-41AA-93F4-8FC5F88F552A}" dt="2023-04-01T20:01:13.241" v="10097" actId="478"/>
          <ac:spMkLst>
            <pc:docMk/>
            <pc:sldMk cId="293027774" sldId="2279"/>
            <ac:spMk id="8" creationId="{019A5D7F-5C5B-BA1D-308C-0D3177CC1CC4}"/>
          </ac:spMkLst>
        </pc:spChg>
        <pc:spChg chg="add del mod">
          <ac:chgData name="Trang Nguyen" userId="68d5adcc-6dd0-4ce9-a93a-732a4969d7e5" providerId="ADAL" clId="{541FC776-5F14-41AA-93F4-8FC5F88F552A}" dt="2023-04-01T20:01:34.009" v="10104" actId="478"/>
          <ac:spMkLst>
            <pc:docMk/>
            <pc:sldMk cId="293027774" sldId="2279"/>
            <ac:spMk id="9" creationId="{0609629A-6E77-AE90-626A-A763E2528197}"/>
          </ac:spMkLst>
        </pc:spChg>
        <pc:spChg chg="add del mod">
          <ac:chgData name="Trang Nguyen" userId="68d5adcc-6dd0-4ce9-a93a-732a4969d7e5" providerId="ADAL" clId="{541FC776-5F14-41AA-93F4-8FC5F88F552A}" dt="2023-04-17T03:44:06.516" v="19504" actId="478"/>
          <ac:spMkLst>
            <pc:docMk/>
            <pc:sldMk cId="293027774" sldId="2279"/>
            <ac:spMk id="9" creationId="{AFD4CF31-FE34-3E04-E467-DB38CD52D4FE}"/>
          </ac:spMkLst>
        </pc:spChg>
        <pc:spChg chg="add del mod">
          <ac:chgData name="Trang Nguyen" userId="68d5adcc-6dd0-4ce9-a93a-732a4969d7e5" providerId="ADAL" clId="{541FC776-5F14-41AA-93F4-8FC5F88F552A}" dt="2023-04-01T20:02:41.170" v="10117" actId="478"/>
          <ac:spMkLst>
            <pc:docMk/>
            <pc:sldMk cId="293027774" sldId="2279"/>
            <ac:spMk id="10" creationId="{1B69F701-9DEC-EC4E-BA34-7176983739CE}"/>
          </ac:spMkLst>
        </pc:spChg>
        <pc:spChg chg="add del mod">
          <ac:chgData name="Trang Nguyen" userId="68d5adcc-6dd0-4ce9-a93a-732a4969d7e5" providerId="ADAL" clId="{541FC776-5F14-41AA-93F4-8FC5F88F552A}" dt="2023-04-01T20:03:23.265" v="10131" actId="478"/>
          <ac:spMkLst>
            <pc:docMk/>
            <pc:sldMk cId="293027774" sldId="2279"/>
            <ac:spMk id="11" creationId="{EA8F3B05-8A91-7D99-3160-88F62F0051A0}"/>
          </ac:spMkLst>
        </pc:spChg>
        <pc:spChg chg="add mod">
          <ac:chgData name="Trang Nguyen" userId="68d5adcc-6dd0-4ce9-a93a-732a4969d7e5" providerId="ADAL" clId="{541FC776-5F14-41AA-93F4-8FC5F88F552A}" dt="2023-04-18T02:58:32.436" v="20123" actId="1076"/>
          <ac:spMkLst>
            <pc:docMk/>
            <pc:sldMk cId="293027774" sldId="2279"/>
            <ac:spMk id="12" creationId="{6D609CE8-8CF3-4C40-55CA-81FF7416175C}"/>
          </ac:spMkLst>
        </pc:spChg>
        <pc:spChg chg="add del mod">
          <ac:chgData name="Trang Nguyen" userId="68d5adcc-6dd0-4ce9-a93a-732a4969d7e5" providerId="ADAL" clId="{541FC776-5F14-41AA-93F4-8FC5F88F552A}" dt="2023-04-01T20:03:15.810" v="10129" actId="478"/>
          <ac:spMkLst>
            <pc:docMk/>
            <pc:sldMk cId="293027774" sldId="2279"/>
            <ac:spMk id="12" creationId="{92C4B302-7865-59AB-37F3-2B08C67DA2BD}"/>
          </ac:spMkLst>
        </pc:spChg>
        <pc:spChg chg="add del mod">
          <ac:chgData name="Trang Nguyen" userId="68d5adcc-6dd0-4ce9-a93a-732a4969d7e5" providerId="ADAL" clId="{541FC776-5F14-41AA-93F4-8FC5F88F552A}" dt="2023-04-12T01:59:15.180" v="17624" actId="478"/>
          <ac:spMkLst>
            <pc:docMk/>
            <pc:sldMk cId="293027774" sldId="2279"/>
            <ac:spMk id="13" creationId="{8E96B296-DB3C-929D-2B45-AEFF02BD219E}"/>
          </ac:spMkLst>
        </pc:spChg>
        <pc:spChg chg="add del mod">
          <ac:chgData name="Trang Nguyen" userId="68d5adcc-6dd0-4ce9-a93a-732a4969d7e5" providerId="ADAL" clId="{541FC776-5F14-41AA-93F4-8FC5F88F552A}" dt="2023-04-12T01:59:38.876" v="17633" actId="478"/>
          <ac:spMkLst>
            <pc:docMk/>
            <pc:sldMk cId="293027774" sldId="2279"/>
            <ac:spMk id="18" creationId="{A599B7A2-F2F9-B415-0973-A378C315EBB6}"/>
          </ac:spMkLst>
        </pc:spChg>
        <pc:picChg chg="add mod modCrop">
          <ac:chgData name="Trang Nguyen" userId="68d5adcc-6dd0-4ce9-a93a-732a4969d7e5" providerId="ADAL" clId="{541FC776-5F14-41AA-93F4-8FC5F88F552A}" dt="2023-04-17T05:11:21.632" v="19571" actId="1076"/>
          <ac:picMkLst>
            <pc:docMk/>
            <pc:sldMk cId="293027774" sldId="2279"/>
            <ac:picMk id="6" creationId="{11249DCF-5C5A-0D42-4197-AC900FC9F439}"/>
          </ac:picMkLst>
        </pc:picChg>
        <pc:picChg chg="add mod">
          <ac:chgData name="Trang Nguyen" userId="68d5adcc-6dd0-4ce9-a93a-732a4969d7e5" providerId="ADAL" clId="{541FC776-5F14-41AA-93F4-8FC5F88F552A}" dt="2023-04-18T04:20:31.831" v="20134" actId="1076"/>
          <ac:picMkLst>
            <pc:docMk/>
            <pc:sldMk cId="293027774" sldId="2279"/>
            <ac:picMk id="8" creationId="{2EB32654-D34C-FC27-FDFB-45BD513B5167}"/>
          </ac:picMkLst>
        </pc:picChg>
        <pc:picChg chg="add mod">
          <ac:chgData name="Trang Nguyen" userId="68d5adcc-6dd0-4ce9-a93a-732a4969d7e5" providerId="ADAL" clId="{541FC776-5F14-41AA-93F4-8FC5F88F552A}" dt="2023-04-17T03:45:03.444" v="19519" actId="14100"/>
          <ac:picMkLst>
            <pc:docMk/>
            <pc:sldMk cId="293027774" sldId="2279"/>
            <ac:picMk id="11" creationId="{5875BDC9-57FD-1AF3-5F96-B46B7EF380D3}"/>
          </ac:picMkLst>
        </pc:picChg>
        <pc:picChg chg="add del mod">
          <ac:chgData name="Trang Nguyen" userId="68d5adcc-6dd0-4ce9-a93a-732a4969d7e5" providerId="ADAL" clId="{541FC776-5F14-41AA-93F4-8FC5F88F552A}" dt="2023-04-01T20:43:23.080" v="10159" actId="478"/>
          <ac:picMkLst>
            <pc:docMk/>
            <pc:sldMk cId="293027774" sldId="2279"/>
            <ac:picMk id="14" creationId="{3E3E039E-C255-FC95-727C-BBA2C2C4DE4A}"/>
          </ac:picMkLst>
        </pc:picChg>
        <pc:picChg chg="add mod">
          <ac:chgData name="Trang Nguyen" userId="68d5adcc-6dd0-4ce9-a93a-732a4969d7e5" providerId="ADAL" clId="{541FC776-5F14-41AA-93F4-8FC5F88F552A}" dt="2023-04-17T03:44:45.398" v="19512" actId="1076"/>
          <ac:picMkLst>
            <pc:docMk/>
            <pc:sldMk cId="293027774" sldId="2279"/>
            <ac:picMk id="16" creationId="{9428ED88-61BE-0571-AA9C-CD7576BE9358}"/>
          </ac:picMkLst>
        </pc:picChg>
      </pc:sldChg>
      <pc:sldChg chg="addSp delSp modSp new del mod ord">
        <pc:chgData name="Trang Nguyen" userId="68d5adcc-6dd0-4ce9-a93a-732a4969d7e5" providerId="ADAL" clId="{541FC776-5F14-41AA-93F4-8FC5F88F552A}" dt="2023-04-14T23:20:17.925" v="17964" actId="47"/>
        <pc:sldMkLst>
          <pc:docMk/>
          <pc:sldMk cId="1449835314" sldId="2280"/>
        </pc:sldMkLst>
        <pc:spChg chg="mod">
          <ac:chgData name="Trang Nguyen" userId="68d5adcc-6dd0-4ce9-a93a-732a4969d7e5" providerId="ADAL" clId="{541FC776-5F14-41AA-93F4-8FC5F88F552A}" dt="2023-04-01T23:09:31.735" v="13627" actId="20577"/>
          <ac:spMkLst>
            <pc:docMk/>
            <pc:sldMk cId="1449835314" sldId="2280"/>
            <ac:spMk id="2" creationId="{13698473-2961-F296-5233-C8BDBBA91791}"/>
          </ac:spMkLst>
        </pc:spChg>
        <pc:spChg chg="mod">
          <ac:chgData name="Trang Nguyen" userId="68d5adcc-6dd0-4ce9-a93a-732a4969d7e5" providerId="ADAL" clId="{541FC776-5F14-41AA-93F4-8FC5F88F552A}" dt="2023-04-08T20:17:23.729" v="15809" actId="20577"/>
          <ac:spMkLst>
            <pc:docMk/>
            <pc:sldMk cId="1449835314" sldId="2280"/>
            <ac:spMk id="3" creationId="{F9EA1BF9-228D-8EED-ADE5-161F0B4C4E6E}"/>
          </ac:spMkLst>
        </pc:spChg>
        <pc:spChg chg="del">
          <ac:chgData name="Trang Nguyen" userId="68d5adcc-6dd0-4ce9-a93a-732a4969d7e5" providerId="ADAL" clId="{541FC776-5F14-41AA-93F4-8FC5F88F552A}" dt="2023-04-01T23:09:38.075" v="13628" actId="478"/>
          <ac:spMkLst>
            <pc:docMk/>
            <pc:sldMk cId="1449835314" sldId="2280"/>
            <ac:spMk id="4" creationId="{0B2F98C0-05EB-E9DC-F01E-D223159C09CB}"/>
          </ac:spMkLst>
        </pc:spChg>
        <pc:picChg chg="add del">
          <ac:chgData name="Trang Nguyen" userId="68d5adcc-6dd0-4ce9-a93a-732a4969d7e5" providerId="ADAL" clId="{541FC776-5F14-41AA-93F4-8FC5F88F552A}" dt="2023-04-01T23:07:08.959" v="13254" actId="21"/>
          <ac:picMkLst>
            <pc:docMk/>
            <pc:sldMk cId="1449835314" sldId="2280"/>
            <ac:picMk id="6" creationId="{4270E81A-97AC-710D-A009-2A2C2FAE1AAF}"/>
          </ac:picMkLst>
        </pc:picChg>
      </pc:sldChg>
      <pc:sldChg chg="addSp delSp modSp new del mod ord">
        <pc:chgData name="Trang Nguyen" userId="68d5adcc-6dd0-4ce9-a93a-732a4969d7e5" providerId="ADAL" clId="{541FC776-5F14-41AA-93F4-8FC5F88F552A}" dt="2023-04-14T23:20:17.925" v="17964" actId="47"/>
        <pc:sldMkLst>
          <pc:docMk/>
          <pc:sldMk cId="1570525698" sldId="2281"/>
        </pc:sldMkLst>
        <pc:spChg chg="mod">
          <ac:chgData name="Trang Nguyen" userId="68d5adcc-6dd0-4ce9-a93a-732a4969d7e5" providerId="ADAL" clId="{541FC776-5F14-41AA-93F4-8FC5F88F552A}" dt="2023-04-01T22:18:28.935" v="10827" actId="20577"/>
          <ac:spMkLst>
            <pc:docMk/>
            <pc:sldMk cId="1570525698" sldId="2281"/>
            <ac:spMk id="2" creationId="{F1AEF061-E7CB-ACBF-7957-F904745EFADE}"/>
          </ac:spMkLst>
        </pc:spChg>
        <pc:spChg chg="mod">
          <ac:chgData name="Trang Nguyen" userId="68d5adcc-6dd0-4ce9-a93a-732a4969d7e5" providerId="ADAL" clId="{541FC776-5F14-41AA-93F4-8FC5F88F552A}" dt="2023-04-01T22:53:21.277" v="11933" actId="20577"/>
          <ac:spMkLst>
            <pc:docMk/>
            <pc:sldMk cId="1570525698" sldId="2281"/>
            <ac:spMk id="3" creationId="{0C86FF04-45EB-EBE1-0077-732A233C438C}"/>
          </ac:spMkLst>
        </pc:spChg>
        <pc:spChg chg="mod">
          <ac:chgData name="Trang Nguyen" userId="68d5adcc-6dd0-4ce9-a93a-732a4969d7e5" providerId="ADAL" clId="{541FC776-5F14-41AA-93F4-8FC5F88F552A}" dt="2023-04-01T22:23:26.256" v="11057" actId="20577"/>
          <ac:spMkLst>
            <pc:docMk/>
            <pc:sldMk cId="1570525698" sldId="2281"/>
            <ac:spMk id="4" creationId="{C7972F3B-A388-1C30-074D-745848BE1DAC}"/>
          </ac:spMkLst>
        </pc:spChg>
        <pc:spChg chg="add del mod">
          <ac:chgData name="Trang Nguyen" userId="68d5adcc-6dd0-4ce9-a93a-732a4969d7e5" providerId="ADAL" clId="{541FC776-5F14-41AA-93F4-8FC5F88F552A}" dt="2023-04-01T22:18:23.599" v="10816" actId="478"/>
          <ac:spMkLst>
            <pc:docMk/>
            <pc:sldMk cId="1570525698" sldId="2281"/>
            <ac:spMk id="5" creationId="{F6EF5B61-E618-0A39-E78E-1E098624401A}"/>
          </ac:spMkLst>
        </pc:spChg>
        <pc:spChg chg="add del mod ord">
          <ac:chgData name="Trang Nguyen" userId="68d5adcc-6dd0-4ce9-a93a-732a4969d7e5" providerId="ADAL" clId="{541FC776-5F14-41AA-93F4-8FC5F88F552A}" dt="2023-04-01T22:23:40.864" v="11060" actId="478"/>
          <ac:spMkLst>
            <pc:docMk/>
            <pc:sldMk cId="1570525698" sldId="2281"/>
            <ac:spMk id="8" creationId="{9ABE9D30-E2FC-4821-7941-AC9219350EE1}"/>
          </ac:spMkLst>
        </pc:spChg>
        <pc:spChg chg="add del mod">
          <ac:chgData name="Trang Nguyen" userId="68d5adcc-6dd0-4ce9-a93a-732a4969d7e5" providerId="ADAL" clId="{541FC776-5F14-41AA-93F4-8FC5F88F552A}" dt="2023-04-01T22:24:57.087" v="11149" actId="478"/>
          <ac:spMkLst>
            <pc:docMk/>
            <pc:sldMk cId="1570525698" sldId="2281"/>
            <ac:spMk id="9" creationId="{787477F9-7ADD-F60C-CCCF-4B156868E39F}"/>
          </ac:spMkLst>
        </pc:spChg>
        <pc:spChg chg="add mod">
          <ac:chgData name="Trang Nguyen" userId="68d5adcc-6dd0-4ce9-a93a-732a4969d7e5" providerId="ADAL" clId="{541FC776-5F14-41AA-93F4-8FC5F88F552A}" dt="2023-04-01T22:52:57.551" v="11922" actId="14100"/>
          <ac:spMkLst>
            <pc:docMk/>
            <pc:sldMk cId="1570525698" sldId="2281"/>
            <ac:spMk id="10" creationId="{7F914401-FE1B-2B28-1ACB-7E60197143F0}"/>
          </ac:spMkLst>
        </pc:spChg>
        <pc:spChg chg="add mod">
          <ac:chgData name="Trang Nguyen" userId="68d5adcc-6dd0-4ce9-a93a-732a4969d7e5" providerId="ADAL" clId="{541FC776-5F14-41AA-93F4-8FC5F88F552A}" dt="2023-04-01T22:53:28.697" v="11935" actId="1076"/>
          <ac:spMkLst>
            <pc:docMk/>
            <pc:sldMk cId="1570525698" sldId="2281"/>
            <ac:spMk id="11" creationId="{3D0A4B72-C3B4-4317-E9CF-922E2EBBA90A}"/>
          </ac:spMkLst>
        </pc:spChg>
        <pc:picChg chg="add mod">
          <ac:chgData name="Trang Nguyen" userId="68d5adcc-6dd0-4ce9-a93a-732a4969d7e5" providerId="ADAL" clId="{541FC776-5F14-41AA-93F4-8FC5F88F552A}" dt="2023-04-01T22:29:05.758" v="11416" actId="14100"/>
          <ac:picMkLst>
            <pc:docMk/>
            <pc:sldMk cId="1570525698" sldId="2281"/>
            <ac:picMk id="7" creationId="{0BE4DBEB-AD18-5F15-5D68-AD31489DFAD8}"/>
          </ac:picMkLst>
        </pc:picChg>
      </pc:sldChg>
      <pc:sldChg chg="addSp delSp modSp new del mod ord">
        <pc:chgData name="Trang Nguyen" userId="68d5adcc-6dd0-4ce9-a93a-732a4969d7e5" providerId="ADAL" clId="{541FC776-5F14-41AA-93F4-8FC5F88F552A}" dt="2023-04-14T23:20:17.925" v="17964" actId="47"/>
        <pc:sldMkLst>
          <pc:docMk/>
          <pc:sldMk cId="2081221281" sldId="2282"/>
        </pc:sldMkLst>
        <pc:spChg chg="mod">
          <ac:chgData name="Trang Nguyen" userId="68d5adcc-6dd0-4ce9-a93a-732a4969d7e5" providerId="ADAL" clId="{541FC776-5F14-41AA-93F4-8FC5F88F552A}" dt="2023-04-01T22:33:23.186" v="11565" actId="20577"/>
          <ac:spMkLst>
            <pc:docMk/>
            <pc:sldMk cId="2081221281" sldId="2282"/>
            <ac:spMk id="2" creationId="{505B783F-1B41-AC79-9D64-C48AC5DF8576}"/>
          </ac:spMkLst>
        </pc:spChg>
        <pc:spChg chg="del mod">
          <ac:chgData name="Trang Nguyen" userId="68d5adcc-6dd0-4ce9-a93a-732a4969d7e5" providerId="ADAL" clId="{541FC776-5F14-41AA-93F4-8FC5F88F552A}" dt="2023-04-01T22:39:16.979" v="11593" actId="478"/>
          <ac:spMkLst>
            <pc:docMk/>
            <pc:sldMk cId="2081221281" sldId="2282"/>
            <ac:spMk id="3" creationId="{D17487CA-1945-95D4-5D0B-4D33F7DB33EF}"/>
          </ac:spMkLst>
        </pc:spChg>
        <pc:spChg chg="del">
          <ac:chgData name="Trang Nguyen" userId="68d5adcc-6dd0-4ce9-a93a-732a4969d7e5" providerId="ADAL" clId="{541FC776-5F14-41AA-93F4-8FC5F88F552A}" dt="2023-04-01T22:39:05.904" v="11590" actId="478"/>
          <ac:spMkLst>
            <pc:docMk/>
            <pc:sldMk cId="2081221281" sldId="2282"/>
            <ac:spMk id="4" creationId="{5E3978B4-9D54-DF20-33F1-6D44BCA6B7CC}"/>
          </ac:spMkLst>
        </pc:spChg>
        <pc:spChg chg="add mod">
          <ac:chgData name="Trang Nguyen" userId="68d5adcc-6dd0-4ce9-a93a-732a4969d7e5" providerId="ADAL" clId="{541FC776-5F14-41AA-93F4-8FC5F88F552A}" dt="2023-04-01T23:03:02.893" v="12874" actId="20577"/>
          <ac:spMkLst>
            <pc:docMk/>
            <pc:sldMk cId="2081221281" sldId="2282"/>
            <ac:spMk id="9" creationId="{5A6A6460-DC90-6F09-D48D-7DD0AD3A21EA}"/>
          </ac:spMkLst>
        </pc:spChg>
        <pc:spChg chg="add del">
          <ac:chgData name="Trang Nguyen" userId="68d5adcc-6dd0-4ce9-a93a-732a4969d7e5" providerId="ADAL" clId="{541FC776-5F14-41AA-93F4-8FC5F88F552A}" dt="2023-04-01T22:51:19.341" v="11861" actId="478"/>
          <ac:spMkLst>
            <pc:docMk/>
            <pc:sldMk cId="2081221281" sldId="2282"/>
            <ac:spMk id="10" creationId="{03A4AB57-AC25-4CA6-CA0A-14EEFC26382D}"/>
          </ac:spMkLst>
        </pc:spChg>
        <pc:spChg chg="add del mod">
          <ac:chgData name="Trang Nguyen" userId="68d5adcc-6dd0-4ce9-a93a-732a4969d7e5" providerId="ADAL" clId="{541FC776-5F14-41AA-93F4-8FC5F88F552A}" dt="2023-04-01T22:58:28.833" v="12340" actId="1076"/>
          <ac:spMkLst>
            <pc:docMk/>
            <pc:sldMk cId="2081221281" sldId="2282"/>
            <ac:spMk id="11" creationId="{4E3B89F8-7F48-7C67-9F39-44604E1D154A}"/>
          </ac:spMkLst>
        </pc:spChg>
        <pc:spChg chg="add mod">
          <ac:chgData name="Trang Nguyen" userId="68d5adcc-6dd0-4ce9-a93a-732a4969d7e5" providerId="ADAL" clId="{541FC776-5F14-41AA-93F4-8FC5F88F552A}" dt="2023-04-01T23:03:55.679" v="12917" actId="20577"/>
          <ac:spMkLst>
            <pc:docMk/>
            <pc:sldMk cId="2081221281" sldId="2282"/>
            <ac:spMk id="12" creationId="{76527BFD-218E-3208-4B2D-4277FB615A19}"/>
          </ac:spMkLst>
        </pc:spChg>
        <pc:spChg chg="add del mod">
          <ac:chgData name="Trang Nguyen" userId="68d5adcc-6dd0-4ce9-a93a-732a4969d7e5" providerId="ADAL" clId="{541FC776-5F14-41AA-93F4-8FC5F88F552A}" dt="2023-04-01T22:55:52.828" v="12309" actId="478"/>
          <ac:spMkLst>
            <pc:docMk/>
            <pc:sldMk cId="2081221281" sldId="2282"/>
            <ac:spMk id="14" creationId="{6C6EBFFB-1703-23CD-747F-D7E40481753D}"/>
          </ac:spMkLst>
        </pc:spChg>
        <pc:spChg chg="add del mod">
          <ac:chgData name="Trang Nguyen" userId="68d5adcc-6dd0-4ce9-a93a-732a4969d7e5" providerId="ADAL" clId="{541FC776-5F14-41AA-93F4-8FC5F88F552A}" dt="2023-04-01T22:55:55.189" v="12310" actId="478"/>
          <ac:spMkLst>
            <pc:docMk/>
            <pc:sldMk cId="2081221281" sldId="2282"/>
            <ac:spMk id="16" creationId="{7952B6A2-41F7-88CE-C609-9C9C0DDE159F}"/>
          </ac:spMkLst>
        </pc:spChg>
        <pc:spChg chg="add del mod">
          <ac:chgData name="Trang Nguyen" userId="68d5adcc-6dd0-4ce9-a93a-732a4969d7e5" providerId="ADAL" clId="{541FC776-5F14-41AA-93F4-8FC5F88F552A}" dt="2023-04-01T22:56:11.818" v="12314" actId="478"/>
          <ac:spMkLst>
            <pc:docMk/>
            <pc:sldMk cId="2081221281" sldId="2282"/>
            <ac:spMk id="17" creationId="{9BFE1D3A-A084-8F5A-394C-5C01967E1EB9}"/>
          </ac:spMkLst>
        </pc:spChg>
        <pc:spChg chg="add del mod">
          <ac:chgData name="Trang Nguyen" userId="68d5adcc-6dd0-4ce9-a93a-732a4969d7e5" providerId="ADAL" clId="{541FC776-5F14-41AA-93F4-8FC5F88F552A}" dt="2023-04-01T22:56:25.103" v="12317" actId="21"/>
          <ac:spMkLst>
            <pc:docMk/>
            <pc:sldMk cId="2081221281" sldId="2282"/>
            <ac:spMk id="19" creationId="{D000F651-4007-B277-1B1B-2FB7EF382A0B}"/>
          </ac:spMkLst>
        </pc:spChg>
        <pc:spChg chg="add del mod">
          <ac:chgData name="Trang Nguyen" userId="68d5adcc-6dd0-4ce9-a93a-732a4969d7e5" providerId="ADAL" clId="{541FC776-5F14-41AA-93F4-8FC5F88F552A}" dt="2023-04-01T22:56:41.991" v="12323" actId="21"/>
          <ac:spMkLst>
            <pc:docMk/>
            <pc:sldMk cId="2081221281" sldId="2282"/>
            <ac:spMk id="20" creationId="{30D995B6-18F5-46B3-25E2-09B001984C7B}"/>
          </ac:spMkLst>
        </pc:spChg>
        <pc:spChg chg="add del mod">
          <ac:chgData name="Trang Nguyen" userId="68d5adcc-6dd0-4ce9-a93a-732a4969d7e5" providerId="ADAL" clId="{541FC776-5F14-41AA-93F4-8FC5F88F552A}" dt="2023-04-01T22:57:00.836" v="12329"/>
          <ac:spMkLst>
            <pc:docMk/>
            <pc:sldMk cId="2081221281" sldId="2282"/>
            <ac:spMk id="21" creationId="{3AF9D96F-583A-A441-B255-07D030C548E5}"/>
          </ac:spMkLst>
        </pc:spChg>
        <pc:spChg chg="add del mod">
          <ac:chgData name="Trang Nguyen" userId="68d5adcc-6dd0-4ce9-a93a-732a4969d7e5" providerId="ADAL" clId="{541FC776-5F14-41AA-93F4-8FC5F88F552A}" dt="2023-04-01T22:57:00.834" v="12327" actId="478"/>
          <ac:spMkLst>
            <pc:docMk/>
            <pc:sldMk cId="2081221281" sldId="2282"/>
            <ac:spMk id="22" creationId="{850231B9-52AD-DE3C-CFAD-447316489AF9}"/>
          </ac:spMkLst>
        </pc:spChg>
        <pc:picChg chg="add mod">
          <ac:chgData name="Trang Nguyen" userId="68d5adcc-6dd0-4ce9-a93a-732a4969d7e5" providerId="ADAL" clId="{541FC776-5F14-41AA-93F4-8FC5F88F552A}" dt="2023-04-01T22:39:26.903" v="11597" actId="1076"/>
          <ac:picMkLst>
            <pc:docMk/>
            <pc:sldMk cId="2081221281" sldId="2282"/>
            <ac:picMk id="6" creationId="{D78003F2-AD3C-2D3E-3BCC-D2E4C6BA9D50}"/>
          </ac:picMkLst>
        </pc:picChg>
        <pc:picChg chg="add del">
          <ac:chgData name="Trang Nguyen" userId="68d5adcc-6dd0-4ce9-a93a-732a4969d7e5" providerId="ADAL" clId="{541FC776-5F14-41AA-93F4-8FC5F88F552A}" dt="2023-04-01T22:39:09.167" v="11592" actId="478"/>
          <ac:picMkLst>
            <pc:docMk/>
            <pc:sldMk cId="2081221281" sldId="2282"/>
            <ac:picMk id="8" creationId="{67FFA4F9-709B-1870-959D-64F99F8F918F}"/>
          </ac:picMkLst>
        </pc:picChg>
      </pc:sldChg>
      <pc:sldChg chg="addSp delSp modSp new del mod ord">
        <pc:chgData name="Trang Nguyen" userId="68d5adcc-6dd0-4ce9-a93a-732a4969d7e5" providerId="ADAL" clId="{541FC776-5F14-41AA-93F4-8FC5F88F552A}" dt="2023-04-14T23:20:56.164" v="18008" actId="47"/>
        <pc:sldMkLst>
          <pc:docMk/>
          <pc:sldMk cId="1453434289" sldId="2283"/>
        </pc:sldMkLst>
        <pc:spChg chg="mod">
          <ac:chgData name="Trang Nguyen" userId="68d5adcc-6dd0-4ce9-a93a-732a4969d7e5" providerId="ADAL" clId="{541FC776-5F14-41AA-93F4-8FC5F88F552A}" dt="2023-04-01T23:07:48.247" v="13265" actId="20577"/>
          <ac:spMkLst>
            <pc:docMk/>
            <pc:sldMk cId="1453434289" sldId="2283"/>
            <ac:spMk id="2" creationId="{2099E737-BC26-71C5-B75F-64BE9357F363}"/>
          </ac:spMkLst>
        </pc:spChg>
        <pc:spChg chg="mod">
          <ac:chgData name="Trang Nguyen" userId="68d5adcc-6dd0-4ce9-a93a-732a4969d7e5" providerId="ADAL" clId="{541FC776-5F14-41AA-93F4-8FC5F88F552A}" dt="2023-04-14T23:20:45.907" v="18007" actId="20577"/>
          <ac:spMkLst>
            <pc:docMk/>
            <pc:sldMk cId="1453434289" sldId="2283"/>
            <ac:spMk id="3" creationId="{F00A0C07-3FE6-7FC0-D003-B4B6B14BBD55}"/>
          </ac:spMkLst>
        </pc:spChg>
        <pc:picChg chg="add del mod">
          <ac:chgData name="Trang Nguyen" userId="68d5adcc-6dd0-4ce9-a93a-732a4969d7e5" providerId="ADAL" clId="{541FC776-5F14-41AA-93F4-8FC5F88F552A}" dt="2023-04-01T23:07:22.941" v="13258" actId="478"/>
          <ac:picMkLst>
            <pc:docMk/>
            <pc:sldMk cId="1453434289" sldId="2283"/>
            <ac:picMk id="5" creationId="{EB0631EC-63BA-FCD0-6F28-9AA4A9EBCA2C}"/>
          </ac:picMkLst>
        </pc:picChg>
      </pc:sldChg>
      <pc:sldChg chg="addSp delSp modSp new del mod">
        <pc:chgData name="Trang Nguyen" userId="68d5adcc-6dd0-4ce9-a93a-732a4969d7e5" providerId="ADAL" clId="{541FC776-5F14-41AA-93F4-8FC5F88F552A}" dt="2023-04-08T20:13:39.937" v="15806" actId="47"/>
        <pc:sldMkLst>
          <pc:docMk/>
          <pc:sldMk cId="1292780088" sldId="2284"/>
        </pc:sldMkLst>
        <pc:spChg chg="del">
          <ac:chgData name="Trang Nguyen" userId="68d5adcc-6dd0-4ce9-a93a-732a4969d7e5" providerId="ADAL" clId="{541FC776-5F14-41AA-93F4-8FC5F88F552A}" dt="2023-04-08T19:06:01.693" v="15233" actId="1032"/>
          <ac:spMkLst>
            <pc:docMk/>
            <pc:sldMk cId="1292780088" sldId="2284"/>
            <ac:spMk id="3" creationId="{6D314481-43C6-E859-CC1E-11CA2317AF6D}"/>
          </ac:spMkLst>
        </pc:spChg>
        <pc:spChg chg="add del mod">
          <ac:chgData name="Trang Nguyen" userId="68d5adcc-6dd0-4ce9-a93a-732a4969d7e5" providerId="ADAL" clId="{541FC776-5F14-41AA-93F4-8FC5F88F552A}" dt="2023-04-08T19:10:00.426" v="15346" actId="478"/>
          <ac:spMkLst>
            <pc:docMk/>
            <pc:sldMk cId="1292780088" sldId="2284"/>
            <ac:spMk id="9" creationId="{FBDBDABD-C017-994F-9965-CD3A5BB91585}"/>
          </ac:spMkLst>
        </pc:spChg>
        <pc:graphicFrameChg chg="add del mod modGraphic">
          <ac:chgData name="Trang Nguyen" userId="68d5adcc-6dd0-4ce9-a93a-732a4969d7e5" providerId="ADAL" clId="{541FC776-5F14-41AA-93F4-8FC5F88F552A}" dt="2023-04-08T19:09:47.286" v="15339" actId="478"/>
          <ac:graphicFrameMkLst>
            <pc:docMk/>
            <pc:sldMk cId="1292780088" sldId="2284"/>
            <ac:graphicFrameMk id="6" creationId="{B964467D-1FA7-0372-C8FD-016117A4E30D}"/>
          </ac:graphicFrameMkLst>
        </pc:graphicFrameChg>
        <pc:graphicFrameChg chg="add del mod modGraphic">
          <ac:chgData name="Trang Nguyen" userId="68d5adcc-6dd0-4ce9-a93a-732a4969d7e5" providerId="ADAL" clId="{541FC776-5F14-41AA-93F4-8FC5F88F552A}" dt="2023-04-08T19:12:56.754" v="15388" actId="478"/>
          <ac:graphicFrameMkLst>
            <pc:docMk/>
            <pc:sldMk cId="1292780088" sldId="2284"/>
            <ac:graphicFrameMk id="7" creationId="{0F3DE688-795A-3D82-42DC-203F6D046D36}"/>
          </ac:graphicFrameMkLst>
        </pc:graphicFrameChg>
        <pc:graphicFrameChg chg="add del mod modGraphic">
          <ac:chgData name="Trang Nguyen" userId="68d5adcc-6dd0-4ce9-a93a-732a4969d7e5" providerId="ADAL" clId="{541FC776-5F14-41AA-93F4-8FC5F88F552A}" dt="2023-04-08T19:17:31.501" v="15411" actId="478"/>
          <ac:graphicFrameMkLst>
            <pc:docMk/>
            <pc:sldMk cId="1292780088" sldId="2284"/>
            <ac:graphicFrameMk id="10" creationId="{A56C1076-9447-7A1C-239C-E063DDBB4C24}"/>
          </ac:graphicFrameMkLst>
        </pc:graphicFrameChg>
        <pc:graphicFrameChg chg="add del mod modGraphic">
          <ac:chgData name="Trang Nguyen" userId="68d5adcc-6dd0-4ce9-a93a-732a4969d7e5" providerId="ADAL" clId="{541FC776-5F14-41AA-93F4-8FC5F88F552A}" dt="2023-04-08T19:30:55.980" v="15613" actId="478"/>
          <ac:graphicFrameMkLst>
            <pc:docMk/>
            <pc:sldMk cId="1292780088" sldId="2284"/>
            <ac:graphicFrameMk id="11" creationId="{BB6A9F3B-C30D-9E11-7019-1DB6F6DF8A1B}"/>
          </ac:graphicFrameMkLst>
        </pc:graphicFrameChg>
        <pc:graphicFrameChg chg="add mod modGraphic">
          <ac:chgData name="Trang Nguyen" userId="68d5adcc-6dd0-4ce9-a93a-732a4969d7e5" providerId="ADAL" clId="{541FC776-5F14-41AA-93F4-8FC5F88F552A}" dt="2023-04-08T19:38:32.582" v="15805"/>
          <ac:graphicFrameMkLst>
            <pc:docMk/>
            <pc:sldMk cId="1292780088" sldId="2284"/>
            <ac:graphicFrameMk id="12" creationId="{6D906F94-41E0-1845-0242-DAD39ECBF944}"/>
          </ac:graphicFrameMkLst>
        </pc:graphicFrameChg>
      </pc:sldChg>
      <pc:sldChg chg="addSp delSp modSp new mod ord">
        <pc:chgData name="Trang Nguyen" userId="68d5adcc-6dd0-4ce9-a93a-732a4969d7e5" providerId="ADAL" clId="{541FC776-5F14-41AA-93F4-8FC5F88F552A}" dt="2023-04-16T04:41:11.400" v="19262" actId="1076"/>
        <pc:sldMkLst>
          <pc:docMk/>
          <pc:sldMk cId="2338407591" sldId="2284"/>
        </pc:sldMkLst>
        <pc:spChg chg="mod">
          <ac:chgData name="Trang Nguyen" userId="68d5adcc-6dd0-4ce9-a93a-732a4969d7e5" providerId="ADAL" clId="{541FC776-5F14-41AA-93F4-8FC5F88F552A}" dt="2023-04-16T01:51:38.993" v="18575" actId="20577"/>
          <ac:spMkLst>
            <pc:docMk/>
            <pc:sldMk cId="2338407591" sldId="2284"/>
            <ac:spMk id="2" creationId="{99337EC5-E497-06B1-7A7A-90AE131048BF}"/>
          </ac:spMkLst>
        </pc:spChg>
        <pc:spChg chg="del">
          <ac:chgData name="Trang Nguyen" userId="68d5adcc-6dd0-4ce9-a93a-732a4969d7e5" providerId="ADAL" clId="{541FC776-5F14-41AA-93F4-8FC5F88F552A}" dt="2023-04-09T02:50:17.317" v="16039" actId="22"/>
          <ac:spMkLst>
            <pc:docMk/>
            <pc:sldMk cId="2338407591" sldId="2284"/>
            <ac:spMk id="3" creationId="{10BFEB6D-BB1E-4035-D5DE-1C9D71B6BCA4}"/>
          </ac:spMkLst>
        </pc:spChg>
        <pc:spChg chg="del mod">
          <ac:chgData name="Trang Nguyen" userId="68d5adcc-6dd0-4ce9-a93a-732a4969d7e5" providerId="ADAL" clId="{541FC776-5F14-41AA-93F4-8FC5F88F552A}" dt="2023-04-09T02:50:52.907" v="16131" actId="478"/>
          <ac:spMkLst>
            <pc:docMk/>
            <pc:sldMk cId="2338407591" sldId="2284"/>
            <ac:spMk id="4" creationId="{170360DC-868B-FAD2-CBD6-2883C5088928}"/>
          </ac:spMkLst>
        </pc:spChg>
        <pc:spChg chg="add del mod">
          <ac:chgData name="Trang Nguyen" userId="68d5adcc-6dd0-4ce9-a93a-732a4969d7e5" providerId="ADAL" clId="{541FC776-5F14-41AA-93F4-8FC5F88F552A}" dt="2023-04-16T00:08:53.625" v="18446" actId="478"/>
          <ac:spMkLst>
            <pc:docMk/>
            <pc:sldMk cId="2338407591" sldId="2284"/>
            <ac:spMk id="4" creationId="{CA2E9137-A206-AF86-CA7F-FBB8D80D3A48}"/>
          </ac:spMkLst>
        </pc:spChg>
        <pc:spChg chg="add del mod">
          <ac:chgData name="Trang Nguyen" userId="68d5adcc-6dd0-4ce9-a93a-732a4969d7e5" providerId="ADAL" clId="{541FC776-5F14-41AA-93F4-8FC5F88F552A}" dt="2023-04-09T02:50:54.920" v="16132" actId="478"/>
          <ac:spMkLst>
            <pc:docMk/>
            <pc:sldMk cId="2338407591" sldId="2284"/>
            <ac:spMk id="9" creationId="{B09FE8A9-C620-6E3A-DF88-886492DD83BC}"/>
          </ac:spMkLst>
        </pc:spChg>
        <pc:picChg chg="add del mod ord">
          <ac:chgData name="Trang Nguyen" userId="68d5adcc-6dd0-4ce9-a93a-732a4969d7e5" providerId="ADAL" clId="{541FC776-5F14-41AA-93F4-8FC5F88F552A}" dt="2023-04-16T00:08:48.048" v="18444" actId="478"/>
          <ac:picMkLst>
            <pc:docMk/>
            <pc:sldMk cId="2338407591" sldId="2284"/>
            <ac:picMk id="7" creationId="{1CDC9F0B-0240-2773-92A1-BBD93CCC111F}"/>
          </ac:picMkLst>
        </pc:picChg>
        <pc:picChg chg="add del mod">
          <ac:chgData name="Trang Nguyen" userId="68d5adcc-6dd0-4ce9-a93a-732a4969d7e5" providerId="ADAL" clId="{541FC776-5F14-41AA-93F4-8FC5F88F552A}" dt="2023-04-16T00:15:12.136" v="18450" actId="478"/>
          <ac:picMkLst>
            <pc:docMk/>
            <pc:sldMk cId="2338407591" sldId="2284"/>
            <ac:picMk id="8" creationId="{2746864F-CEC6-71F0-FBD5-69093B04BC03}"/>
          </ac:picMkLst>
        </pc:picChg>
        <pc:picChg chg="add del mod">
          <ac:chgData name="Trang Nguyen" userId="68d5adcc-6dd0-4ce9-a93a-732a4969d7e5" providerId="ADAL" clId="{541FC776-5F14-41AA-93F4-8FC5F88F552A}" dt="2023-04-16T00:31:27.968" v="18490" actId="478"/>
          <ac:picMkLst>
            <pc:docMk/>
            <pc:sldMk cId="2338407591" sldId="2284"/>
            <ac:picMk id="10" creationId="{8B5099E6-24DB-2082-0B17-B68D95313652}"/>
          </ac:picMkLst>
        </pc:picChg>
        <pc:picChg chg="add del mod">
          <ac:chgData name="Trang Nguyen" userId="68d5adcc-6dd0-4ce9-a93a-732a4969d7e5" providerId="ADAL" clId="{541FC776-5F14-41AA-93F4-8FC5F88F552A}" dt="2023-04-16T00:32:05.375" v="18493" actId="478"/>
          <ac:picMkLst>
            <pc:docMk/>
            <pc:sldMk cId="2338407591" sldId="2284"/>
            <ac:picMk id="12" creationId="{290DE0F2-8EC4-CDDE-2D75-5EE83E77CBA5}"/>
          </ac:picMkLst>
        </pc:picChg>
        <pc:picChg chg="add del mod">
          <ac:chgData name="Trang Nguyen" userId="68d5adcc-6dd0-4ce9-a93a-732a4969d7e5" providerId="ADAL" clId="{541FC776-5F14-41AA-93F4-8FC5F88F552A}" dt="2023-04-16T01:38:07.536" v="18561" actId="478"/>
          <ac:picMkLst>
            <pc:docMk/>
            <pc:sldMk cId="2338407591" sldId="2284"/>
            <ac:picMk id="14" creationId="{0DDA5130-71E5-1E3D-2AEA-2F2D1CCF3415}"/>
          </ac:picMkLst>
        </pc:picChg>
        <pc:picChg chg="add del mod">
          <ac:chgData name="Trang Nguyen" userId="68d5adcc-6dd0-4ce9-a93a-732a4969d7e5" providerId="ADAL" clId="{541FC776-5F14-41AA-93F4-8FC5F88F552A}" dt="2023-04-16T01:38:50.286" v="18564" actId="478"/>
          <ac:picMkLst>
            <pc:docMk/>
            <pc:sldMk cId="2338407591" sldId="2284"/>
            <ac:picMk id="16" creationId="{E212E65A-3D21-51E4-C7D6-70D8A5EC901E}"/>
          </ac:picMkLst>
        </pc:picChg>
        <pc:picChg chg="add del mod">
          <ac:chgData name="Trang Nguyen" userId="68d5adcc-6dd0-4ce9-a93a-732a4969d7e5" providerId="ADAL" clId="{541FC776-5F14-41AA-93F4-8FC5F88F552A}" dt="2023-04-16T01:51:09.670" v="18567" actId="478"/>
          <ac:picMkLst>
            <pc:docMk/>
            <pc:sldMk cId="2338407591" sldId="2284"/>
            <ac:picMk id="18" creationId="{E51756C1-17D3-4C02-964F-22B1F40B4366}"/>
          </ac:picMkLst>
        </pc:picChg>
        <pc:picChg chg="add del mod">
          <ac:chgData name="Trang Nguyen" userId="68d5adcc-6dd0-4ce9-a93a-732a4969d7e5" providerId="ADAL" clId="{541FC776-5F14-41AA-93F4-8FC5F88F552A}" dt="2023-04-16T01:51:35.317" v="18573" actId="478"/>
          <ac:picMkLst>
            <pc:docMk/>
            <pc:sldMk cId="2338407591" sldId="2284"/>
            <ac:picMk id="20" creationId="{01CD1DF7-6F88-484D-D8EF-27E83D59F681}"/>
          </ac:picMkLst>
        </pc:picChg>
        <pc:picChg chg="add del mod">
          <ac:chgData name="Trang Nguyen" userId="68d5adcc-6dd0-4ce9-a93a-732a4969d7e5" providerId="ADAL" clId="{541FC776-5F14-41AA-93F4-8FC5F88F552A}" dt="2023-04-16T02:25:30.017" v="18796" actId="478"/>
          <ac:picMkLst>
            <pc:docMk/>
            <pc:sldMk cId="2338407591" sldId="2284"/>
            <ac:picMk id="22" creationId="{2FBDC958-22F8-DD1E-2EB4-25E3CD08063D}"/>
          </ac:picMkLst>
        </pc:picChg>
        <pc:picChg chg="add del mod">
          <ac:chgData name="Trang Nguyen" userId="68d5adcc-6dd0-4ce9-a93a-732a4969d7e5" providerId="ADAL" clId="{541FC776-5F14-41AA-93F4-8FC5F88F552A}" dt="2023-04-16T02:27:40.063" v="18799" actId="478"/>
          <ac:picMkLst>
            <pc:docMk/>
            <pc:sldMk cId="2338407591" sldId="2284"/>
            <ac:picMk id="24" creationId="{508FD796-3D52-BA6E-4E83-EE472266FBBF}"/>
          </ac:picMkLst>
        </pc:picChg>
        <pc:picChg chg="add del">
          <ac:chgData name="Trang Nguyen" userId="68d5adcc-6dd0-4ce9-a93a-732a4969d7e5" providerId="ADAL" clId="{541FC776-5F14-41AA-93F4-8FC5F88F552A}" dt="2023-04-16T02:28:40.782" v="18801" actId="478"/>
          <ac:picMkLst>
            <pc:docMk/>
            <pc:sldMk cId="2338407591" sldId="2284"/>
            <ac:picMk id="26" creationId="{F41F5AF5-6244-CF82-E9EA-55123BACBD4E}"/>
          </ac:picMkLst>
        </pc:picChg>
        <pc:picChg chg="add del">
          <ac:chgData name="Trang Nguyen" userId="68d5adcc-6dd0-4ce9-a93a-732a4969d7e5" providerId="ADAL" clId="{541FC776-5F14-41AA-93F4-8FC5F88F552A}" dt="2023-04-16T03:41:09.239" v="19214" actId="478"/>
          <ac:picMkLst>
            <pc:docMk/>
            <pc:sldMk cId="2338407591" sldId="2284"/>
            <ac:picMk id="28" creationId="{58347CB3-DD40-C443-A3A1-DB055DCDFDB0}"/>
          </ac:picMkLst>
        </pc:picChg>
        <pc:picChg chg="add del">
          <ac:chgData name="Trang Nguyen" userId="68d5adcc-6dd0-4ce9-a93a-732a4969d7e5" providerId="ADAL" clId="{541FC776-5F14-41AA-93F4-8FC5F88F552A}" dt="2023-04-16T04:34:17.304" v="19255" actId="478"/>
          <ac:picMkLst>
            <pc:docMk/>
            <pc:sldMk cId="2338407591" sldId="2284"/>
            <ac:picMk id="30" creationId="{E6B5FDCB-86D5-8566-776E-92EDDB686545}"/>
          </ac:picMkLst>
        </pc:picChg>
        <pc:picChg chg="add del mod">
          <ac:chgData name="Trang Nguyen" userId="68d5adcc-6dd0-4ce9-a93a-732a4969d7e5" providerId="ADAL" clId="{541FC776-5F14-41AA-93F4-8FC5F88F552A}" dt="2023-04-16T04:34:22.631" v="19258" actId="478"/>
          <ac:picMkLst>
            <pc:docMk/>
            <pc:sldMk cId="2338407591" sldId="2284"/>
            <ac:picMk id="32" creationId="{D80EA65D-1911-D4F1-5FDA-AA5D7B16DDC7}"/>
          </ac:picMkLst>
        </pc:picChg>
        <pc:picChg chg="add del mod">
          <ac:chgData name="Trang Nguyen" userId="68d5adcc-6dd0-4ce9-a93a-732a4969d7e5" providerId="ADAL" clId="{541FC776-5F14-41AA-93F4-8FC5F88F552A}" dt="2023-04-16T04:41:05.786" v="19260" actId="478"/>
          <ac:picMkLst>
            <pc:docMk/>
            <pc:sldMk cId="2338407591" sldId="2284"/>
            <ac:picMk id="34" creationId="{555CE1BF-A8EF-48BB-4A26-559DF03565DF}"/>
          </ac:picMkLst>
        </pc:picChg>
        <pc:picChg chg="add mod">
          <ac:chgData name="Trang Nguyen" userId="68d5adcc-6dd0-4ce9-a93a-732a4969d7e5" providerId="ADAL" clId="{541FC776-5F14-41AA-93F4-8FC5F88F552A}" dt="2023-04-16T04:41:11.400" v="19262" actId="1076"/>
          <ac:picMkLst>
            <pc:docMk/>
            <pc:sldMk cId="2338407591" sldId="2284"/>
            <ac:picMk id="36" creationId="{828F47A0-03E4-0000-5965-17ACB833570C}"/>
          </ac:picMkLst>
        </pc:picChg>
      </pc:sldChg>
      <pc:sldChg chg="addSp delSp modSp new mod">
        <pc:chgData name="Trang Nguyen" userId="68d5adcc-6dd0-4ce9-a93a-732a4969d7e5" providerId="ADAL" clId="{541FC776-5F14-41AA-93F4-8FC5F88F552A}" dt="2023-04-18T02:37:10.011" v="20119" actId="27918"/>
        <pc:sldMkLst>
          <pc:docMk/>
          <pc:sldMk cId="1715217107" sldId="2285"/>
        </pc:sldMkLst>
        <pc:spChg chg="mod">
          <ac:chgData name="Trang Nguyen" userId="68d5adcc-6dd0-4ce9-a93a-732a4969d7e5" providerId="ADAL" clId="{541FC776-5F14-41AA-93F4-8FC5F88F552A}" dt="2023-04-16T03:19:48.873" v="19194" actId="20577"/>
          <ac:spMkLst>
            <pc:docMk/>
            <pc:sldMk cId="1715217107" sldId="2285"/>
            <ac:spMk id="2" creationId="{FF7EC70C-30E1-2D52-798D-9643A3218B41}"/>
          </ac:spMkLst>
        </pc:spChg>
        <pc:spChg chg="mod">
          <ac:chgData name="Trang Nguyen" userId="68d5adcc-6dd0-4ce9-a93a-732a4969d7e5" providerId="ADAL" clId="{541FC776-5F14-41AA-93F4-8FC5F88F552A}" dt="2023-04-17T05:22:40.903" v="19644" actId="20577"/>
          <ac:spMkLst>
            <pc:docMk/>
            <pc:sldMk cId="1715217107" sldId="2285"/>
            <ac:spMk id="3" creationId="{4335064B-72B2-40A2-5F2B-29FEC882F975}"/>
          </ac:spMkLst>
        </pc:spChg>
        <pc:spChg chg="del">
          <ac:chgData name="Trang Nguyen" userId="68d5adcc-6dd0-4ce9-a93a-732a4969d7e5" providerId="ADAL" clId="{541FC776-5F14-41AA-93F4-8FC5F88F552A}" dt="2023-04-16T00:24:58.633" v="18486" actId="478"/>
          <ac:spMkLst>
            <pc:docMk/>
            <pc:sldMk cId="1715217107" sldId="2285"/>
            <ac:spMk id="4" creationId="{D7FA8F57-4B02-D94B-34E3-51FC473239FD}"/>
          </ac:spMkLst>
        </pc:spChg>
        <pc:spChg chg="add del mod">
          <ac:chgData name="Trang Nguyen" userId="68d5adcc-6dd0-4ce9-a93a-732a4969d7e5" providerId="ADAL" clId="{541FC776-5F14-41AA-93F4-8FC5F88F552A}" dt="2023-04-12T01:46:29.719" v="17351" actId="767"/>
          <ac:spMkLst>
            <pc:docMk/>
            <pc:sldMk cId="1715217107" sldId="2285"/>
            <ac:spMk id="5" creationId="{963CFD5E-866C-2D43-7E77-9DEA8137A8D5}"/>
          </ac:spMkLst>
        </pc:spChg>
        <pc:graphicFrameChg chg="add del mod">
          <ac:chgData name="Trang Nguyen" userId="68d5adcc-6dd0-4ce9-a93a-732a4969d7e5" providerId="ADAL" clId="{541FC776-5F14-41AA-93F4-8FC5F88F552A}" dt="2023-04-16T00:25:02.338" v="18488" actId="1076"/>
          <ac:graphicFrameMkLst>
            <pc:docMk/>
            <pc:sldMk cId="1715217107" sldId="2285"/>
            <ac:graphicFrameMk id="5" creationId="{897F4B9B-7752-8C75-7977-C25515AAB87F}"/>
          </ac:graphicFrameMkLst>
        </pc:graphicFrameChg>
        <pc:graphicFrameChg chg="add del mod">
          <ac:chgData name="Trang Nguyen" userId="68d5adcc-6dd0-4ce9-a93a-732a4969d7e5" providerId="ADAL" clId="{541FC776-5F14-41AA-93F4-8FC5F88F552A}" dt="2023-04-16T00:24:01.068" v="18475" actId="478"/>
          <ac:graphicFrameMkLst>
            <pc:docMk/>
            <pc:sldMk cId="1715217107" sldId="2285"/>
            <ac:graphicFrameMk id="6" creationId="{897F4B9B-7752-8C75-7977-C25515AAB87F}"/>
          </ac:graphicFrameMkLst>
        </pc:graphicFrameChg>
      </pc:sldChg>
      <pc:sldChg chg="addSp delSp modSp mod">
        <pc:chgData name="Trang Nguyen" userId="68d5adcc-6dd0-4ce9-a93a-732a4969d7e5" providerId="ADAL" clId="{541FC776-5F14-41AA-93F4-8FC5F88F552A}" dt="2023-04-19T20:31:24.297" v="20148" actId="20577"/>
        <pc:sldMkLst>
          <pc:docMk/>
          <pc:sldMk cId="1991555671" sldId="2286"/>
        </pc:sldMkLst>
        <pc:spChg chg="mod">
          <ac:chgData name="Trang Nguyen" userId="68d5adcc-6dd0-4ce9-a93a-732a4969d7e5" providerId="ADAL" clId="{541FC776-5F14-41AA-93F4-8FC5F88F552A}" dt="2023-04-16T00:37:44.210" v="18538" actId="20577"/>
          <ac:spMkLst>
            <pc:docMk/>
            <pc:sldMk cId="1991555671" sldId="2286"/>
            <ac:spMk id="2" creationId="{59866010-FA70-3D40-DB6B-77B0450E8F08}"/>
          </ac:spMkLst>
        </pc:spChg>
        <pc:spChg chg="del">
          <ac:chgData name="Trang Nguyen" userId="68d5adcc-6dd0-4ce9-a93a-732a4969d7e5" providerId="ADAL" clId="{541FC776-5F14-41AA-93F4-8FC5F88F552A}" dt="2023-04-12T01:38:51.942" v="17154" actId="478"/>
          <ac:spMkLst>
            <pc:docMk/>
            <pc:sldMk cId="1991555671" sldId="2286"/>
            <ac:spMk id="4" creationId="{F9DAB066-44EA-E948-CB85-C64A53843236}"/>
          </ac:spMkLst>
        </pc:spChg>
        <pc:spChg chg="add del mod">
          <ac:chgData name="Trang Nguyen" userId="68d5adcc-6dd0-4ce9-a93a-732a4969d7e5" providerId="ADAL" clId="{541FC776-5F14-41AA-93F4-8FC5F88F552A}" dt="2023-04-12T01:29:11.800" v="17079"/>
          <ac:spMkLst>
            <pc:docMk/>
            <pc:sldMk cId="1991555671" sldId="2286"/>
            <ac:spMk id="7" creationId="{2A2ADB7C-5222-DEED-1E1B-1E69747A82FC}"/>
          </ac:spMkLst>
        </pc:spChg>
        <pc:graphicFrameChg chg="mod">
          <ac:chgData name="Trang Nguyen" userId="68d5adcc-6dd0-4ce9-a93a-732a4969d7e5" providerId="ADAL" clId="{541FC776-5F14-41AA-93F4-8FC5F88F552A}" dt="2023-04-19T20:31:24.297" v="20148" actId="20577"/>
          <ac:graphicFrameMkLst>
            <pc:docMk/>
            <pc:sldMk cId="1991555671" sldId="2286"/>
            <ac:graphicFrameMk id="6" creationId="{1531C682-CAC4-0FB7-DA45-9C24C5B9F350}"/>
          </ac:graphicFrameMkLst>
        </pc:graphicFrameChg>
        <pc:picChg chg="add mod">
          <ac:chgData name="Trang Nguyen" userId="68d5adcc-6dd0-4ce9-a93a-732a4969d7e5" providerId="ADAL" clId="{541FC776-5F14-41AA-93F4-8FC5F88F552A}" dt="2023-04-12T01:56:46.249" v="17615" actId="1076"/>
          <ac:picMkLst>
            <pc:docMk/>
            <pc:sldMk cId="1991555671" sldId="2286"/>
            <ac:picMk id="3" creationId="{89CD2202-C06B-6965-993D-1842B7F2CED8}"/>
          </ac:picMkLst>
        </pc:picChg>
        <pc:picChg chg="add del mod">
          <ac:chgData name="Trang Nguyen" userId="68d5adcc-6dd0-4ce9-a93a-732a4969d7e5" providerId="ADAL" clId="{541FC776-5F14-41AA-93F4-8FC5F88F552A}" dt="2023-04-12T01:29:11.800" v="17079"/>
          <ac:picMkLst>
            <pc:docMk/>
            <pc:sldMk cId="1991555671" sldId="2286"/>
            <ac:picMk id="8" creationId="{F8DDC51B-FBB9-FCD5-FA77-8E852D18425F}"/>
          </ac:picMkLst>
        </pc:picChg>
        <pc:picChg chg="add del mod">
          <ac:chgData name="Trang Nguyen" userId="68d5adcc-6dd0-4ce9-a93a-732a4969d7e5" providerId="ADAL" clId="{541FC776-5F14-41AA-93F4-8FC5F88F552A}" dt="2023-04-12T01:29:11.800" v="17079"/>
          <ac:picMkLst>
            <pc:docMk/>
            <pc:sldMk cId="1991555671" sldId="2286"/>
            <ac:picMk id="9" creationId="{9C575E84-007C-8207-ADFC-C848F5D9BCC7}"/>
          </ac:picMkLst>
        </pc:picChg>
        <pc:picChg chg="add mod ord">
          <ac:chgData name="Trang Nguyen" userId="68d5adcc-6dd0-4ce9-a93a-732a4969d7e5" providerId="ADAL" clId="{541FC776-5F14-41AA-93F4-8FC5F88F552A}" dt="2023-04-12T01:38:58.926" v="17156" actId="1076"/>
          <ac:picMkLst>
            <pc:docMk/>
            <pc:sldMk cId="1991555671" sldId="2286"/>
            <ac:picMk id="10" creationId="{5CFAD010-9190-6C4B-3826-19079272CE85}"/>
          </ac:picMkLst>
        </pc:picChg>
        <pc:picChg chg="add mod ord">
          <ac:chgData name="Trang Nguyen" userId="68d5adcc-6dd0-4ce9-a93a-732a4969d7e5" providerId="ADAL" clId="{541FC776-5F14-41AA-93F4-8FC5F88F552A}" dt="2023-04-12T01:56:08.668" v="17607" actId="1076"/>
          <ac:picMkLst>
            <pc:docMk/>
            <pc:sldMk cId="1991555671" sldId="2286"/>
            <ac:picMk id="11" creationId="{204E6331-4D88-F154-61D8-D2E571EE5CD9}"/>
          </ac:picMkLst>
        </pc:picChg>
        <pc:picChg chg="add mod ord">
          <ac:chgData name="Trang Nguyen" userId="68d5adcc-6dd0-4ce9-a93a-732a4969d7e5" providerId="ADAL" clId="{541FC776-5F14-41AA-93F4-8FC5F88F552A}" dt="2023-04-12T01:56:49.102" v="17616" actId="166"/>
          <ac:picMkLst>
            <pc:docMk/>
            <pc:sldMk cId="1991555671" sldId="2286"/>
            <ac:picMk id="13" creationId="{A02D9139-365D-FDD5-F8A9-CCECAC42C790}"/>
          </ac:picMkLst>
        </pc:picChg>
        <pc:picChg chg="add del mod">
          <ac:chgData name="Trang Nguyen" userId="68d5adcc-6dd0-4ce9-a93a-732a4969d7e5" providerId="ADAL" clId="{541FC776-5F14-41AA-93F4-8FC5F88F552A}" dt="2023-04-12T01:30:10.404" v="17091" actId="478"/>
          <ac:picMkLst>
            <pc:docMk/>
            <pc:sldMk cId="1991555671" sldId="2286"/>
            <ac:picMk id="656" creationId="{FC5C6F66-D084-9C83-CC5C-44B0CC40399C}"/>
          </ac:picMkLst>
        </pc:picChg>
        <pc:picChg chg="add del mod">
          <ac:chgData name="Trang Nguyen" userId="68d5adcc-6dd0-4ce9-a93a-732a4969d7e5" providerId="ADAL" clId="{541FC776-5F14-41AA-93F4-8FC5F88F552A}" dt="2023-04-12T01:29:37.481" v="17087" actId="478"/>
          <ac:picMkLst>
            <pc:docMk/>
            <pc:sldMk cId="1991555671" sldId="2286"/>
            <ac:picMk id="661" creationId="{BCE2A552-DEFA-91E4-F167-F73986539EA9}"/>
          </ac:picMkLst>
        </pc:picChg>
        <pc:picChg chg="mod ord modCrop">
          <ac:chgData name="Trang Nguyen" userId="68d5adcc-6dd0-4ce9-a93a-732a4969d7e5" providerId="ADAL" clId="{541FC776-5F14-41AA-93F4-8FC5F88F552A}" dt="2023-04-12T01:56:41.225" v="17613" actId="1076"/>
          <ac:picMkLst>
            <pc:docMk/>
            <pc:sldMk cId="1991555671" sldId="2286"/>
            <ac:picMk id="669" creationId="{20C85401-EF42-6897-31C9-D089E591A6E1}"/>
          </ac:picMkLst>
        </pc:picChg>
      </pc:sldChg>
      <pc:sldChg chg="modSp mod">
        <pc:chgData name="Trang Nguyen" userId="68d5adcc-6dd0-4ce9-a93a-732a4969d7e5" providerId="ADAL" clId="{541FC776-5F14-41AA-93F4-8FC5F88F552A}" dt="2023-04-13T22:48:03.602" v="17963" actId="20577"/>
        <pc:sldMkLst>
          <pc:docMk/>
          <pc:sldMk cId="177668498" sldId="2287"/>
        </pc:sldMkLst>
        <pc:spChg chg="mod">
          <ac:chgData name="Trang Nguyen" userId="68d5adcc-6dd0-4ce9-a93a-732a4969d7e5" providerId="ADAL" clId="{541FC776-5F14-41AA-93F4-8FC5F88F552A}" dt="2023-04-13T22:48:03.602" v="17963" actId="20577"/>
          <ac:spMkLst>
            <pc:docMk/>
            <pc:sldMk cId="177668498" sldId="2287"/>
            <ac:spMk id="3" creationId="{910EDAC2-FDD8-4573-F05A-104D8B7F12C6}"/>
          </ac:spMkLst>
        </pc:spChg>
      </pc:sldChg>
      <pc:sldChg chg="new del">
        <pc:chgData name="Trang Nguyen" userId="68d5adcc-6dd0-4ce9-a93a-732a4969d7e5" providerId="ADAL" clId="{541FC776-5F14-41AA-93F4-8FC5F88F552A}" dt="2023-04-17T05:33:45.850" v="19686" actId="680"/>
        <pc:sldMkLst>
          <pc:docMk/>
          <pc:sldMk cId="247799722" sldId="2289"/>
        </pc:sldMkLst>
      </pc:sldChg>
      <pc:sldChg chg="new del">
        <pc:chgData name="Trang Nguyen" userId="68d5adcc-6dd0-4ce9-a93a-732a4969d7e5" providerId="ADAL" clId="{541FC776-5F14-41AA-93F4-8FC5F88F552A}" dt="2023-04-18T02:37:15.384" v="20121" actId="680"/>
        <pc:sldMkLst>
          <pc:docMk/>
          <pc:sldMk cId="601447197" sldId="2289"/>
        </pc:sldMkLst>
      </pc:sldChg>
      <pc:sldChg chg="new del">
        <pc:chgData name="Trang Nguyen" userId="68d5adcc-6dd0-4ce9-a93a-732a4969d7e5" providerId="ADAL" clId="{541FC776-5F14-41AA-93F4-8FC5F88F552A}" dt="2023-04-17T05:46:39.246" v="19690" actId="680"/>
        <pc:sldMkLst>
          <pc:docMk/>
          <pc:sldMk cId="605740200" sldId="2289"/>
        </pc:sldMkLst>
      </pc:sldChg>
      <pc:sldChg chg="new del">
        <pc:chgData name="Trang Nguyen" userId="68d5adcc-6dd0-4ce9-a93a-732a4969d7e5" providerId="ADAL" clId="{541FC776-5F14-41AA-93F4-8FC5F88F552A}" dt="2023-04-17T06:21:58.698" v="19726" actId="680"/>
        <pc:sldMkLst>
          <pc:docMk/>
          <pc:sldMk cId="1189495733" sldId="2289"/>
        </pc:sldMkLst>
      </pc:sldChg>
      <pc:sldChg chg="new del">
        <pc:chgData name="Trang Nguyen" userId="68d5adcc-6dd0-4ce9-a93a-732a4969d7e5" providerId="ADAL" clId="{541FC776-5F14-41AA-93F4-8FC5F88F552A}" dt="2023-04-17T06:27:47.660" v="19728" actId="680"/>
        <pc:sldMkLst>
          <pc:docMk/>
          <pc:sldMk cId="2741440463" sldId="2289"/>
        </pc:sldMkLst>
      </pc:sldChg>
      <pc:sldChg chg="new del">
        <pc:chgData name="Trang Nguyen" userId="68d5adcc-6dd0-4ce9-a93a-732a4969d7e5" providerId="ADAL" clId="{541FC776-5F14-41AA-93F4-8FC5F88F552A}" dt="2023-04-17T05:37:48.138" v="19688" actId="680"/>
        <pc:sldMkLst>
          <pc:docMk/>
          <pc:sldMk cId="3235371877" sldId="2289"/>
        </pc:sldMkLst>
      </pc:sldChg>
      <pc:sldMasterChg chg="addSldLayout delSldLayout">
        <pc:chgData name="Trang Nguyen" userId="68d5adcc-6dd0-4ce9-a93a-732a4969d7e5" providerId="ADAL" clId="{541FC776-5F14-41AA-93F4-8FC5F88F552A}" dt="2023-04-14T23:22:45.056" v="18010" actId="47"/>
        <pc:sldMasterMkLst>
          <pc:docMk/>
          <pc:sldMasterMk cId="1165746127" sldId="2147483660"/>
        </pc:sldMasterMkLst>
        <pc:sldLayoutChg chg="add del">
          <pc:chgData name="Trang Nguyen" userId="68d5adcc-6dd0-4ce9-a93a-732a4969d7e5" providerId="ADAL" clId="{541FC776-5F14-41AA-93F4-8FC5F88F552A}" dt="2023-04-14T23:22:45.056" v="18010" actId="47"/>
          <pc:sldLayoutMkLst>
            <pc:docMk/>
            <pc:sldMasterMk cId="1165746127" sldId="2147483660"/>
            <pc:sldLayoutMk cId="2841636759" sldId="2147483709"/>
          </pc:sldLayoutMkLst>
        </pc:sldLayoutChg>
        <pc:sldLayoutChg chg="del">
          <pc:chgData name="Trang Nguyen" userId="68d5adcc-6dd0-4ce9-a93a-732a4969d7e5" providerId="ADAL" clId="{541FC776-5F14-41AA-93F4-8FC5F88F552A}" dt="2023-03-26T01:29:46.630" v="4570" actId="47"/>
          <pc:sldLayoutMkLst>
            <pc:docMk/>
            <pc:sldMasterMk cId="1165746127" sldId="2147483660"/>
            <pc:sldLayoutMk cId="2250347703" sldId="2147483710"/>
          </pc:sldLayoutMkLst>
        </pc:sldLayoutChg>
        <pc:sldLayoutChg chg="del">
          <pc:chgData name="Trang Nguyen" userId="68d5adcc-6dd0-4ce9-a93a-732a4969d7e5" providerId="ADAL" clId="{541FC776-5F14-41AA-93F4-8FC5F88F552A}" dt="2023-04-03T00:56:14.746" v="14767" actId="47"/>
          <pc:sldLayoutMkLst>
            <pc:docMk/>
            <pc:sldMasterMk cId="1165746127" sldId="2147483660"/>
            <pc:sldLayoutMk cId="554134322" sldId="2147483725"/>
          </pc:sldLayoutMkLst>
        </pc:sldLayoutChg>
        <pc:sldLayoutChg chg="del">
          <pc:chgData name="Trang Nguyen" userId="68d5adcc-6dd0-4ce9-a93a-732a4969d7e5" providerId="ADAL" clId="{541FC776-5F14-41AA-93F4-8FC5F88F552A}" dt="2023-03-27T02:11:28.675" v="5712" actId="47"/>
          <pc:sldLayoutMkLst>
            <pc:docMk/>
            <pc:sldMasterMk cId="1165746127" sldId="2147483660"/>
            <pc:sldLayoutMk cId="3247175367" sldId="2147483726"/>
          </pc:sldLayoutMkLst>
        </pc:sldLayoutChg>
      </pc:sldMasterChg>
    </pc:docChg>
  </pc:docChgLst>
  <pc:docChgLst>
    <pc:chgData name="Devon Simpson" userId="S::devon.simpson@inrix.com::787f26bc-6840-4b4f-9d28-1c37b1e62abe" providerId="AD" clId="Web-{1668CC60-585F-5E12-2BB1-7DF762121F65}"/>
    <pc:docChg chg="modSld">
      <pc:chgData name="Devon Simpson" userId="S::devon.simpson@inrix.com::787f26bc-6840-4b4f-9d28-1c37b1e62abe" providerId="AD" clId="Web-{1668CC60-585F-5E12-2BB1-7DF762121F65}" dt="2023-04-12T22:24:07.631" v="14" actId="1076"/>
      <pc:docMkLst>
        <pc:docMk/>
      </pc:docMkLst>
      <pc:sldChg chg="delSp modSp">
        <pc:chgData name="Devon Simpson" userId="S::devon.simpson@inrix.com::787f26bc-6840-4b4f-9d28-1c37b1e62abe" providerId="AD" clId="Web-{1668CC60-585F-5E12-2BB1-7DF762121F65}" dt="2023-04-12T18:34:44.421" v="6" actId="1076"/>
        <pc:sldMkLst>
          <pc:docMk/>
          <pc:sldMk cId="1991555671" sldId="2286"/>
        </pc:sldMkLst>
        <pc:picChg chg="del">
          <ac:chgData name="Devon Simpson" userId="S::devon.simpson@inrix.com::787f26bc-6840-4b4f-9d28-1c37b1e62abe" providerId="AD" clId="Web-{1668CC60-585F-5E12-2BB1-7DF762121F65}" dt="2023-04-12T18:34:16.060" v="0"/>
          <ac:picMkLst>
            <pc:docMk/>
            <pc:sldMk cId="1991555671" sldId="2286"/>
            <ac:picMk id="3" creationId="{89CD2202-C06B-6965-993D-1842B7F2CED8}"/>
          </ac:picMkLst>
        </pc:picChg>
        <pc:picChg chg="mod ord">
          <ac:chgData name="Devon Simpson" userId="S::devon.simpson@inrix.com::787f26bc-6840-4b4f-9d28-1c37b1e62abe" providerId="AD" clId="Web-{1668CC60-585F-5E12-2BB1-7DF762121F65}" dt="2023-04-12T18:34:44.421" v="6" actId="1076"/>
          <ac:picMkLst>
            <pc:docMk/>
            <pc:sldMk cId="1991555671" sldId="2286"/>
            <ac:picMk id="11" creationId="{204E6331-4D88-F154-61D8-D2E571EE5CD9}"/>
          </ac:picMkLst>
        </pc:picChg>
        <pc:picChg chg="mod">
          <ac:chgData name="Devon Simpson" userId="S::devon.simpson@inrix.com::787f26bc-6840-4b4f-9d28-1c37b1e62abe" providerId="AD" clId="Web-{1668CC60-585F-5E12-2BB1-7DF762121F65}" dt="2023-04-12T18:34:23.467" v="2" actId="1076"/>
          <ac:picMkLst>
            <pc:docMk/>
            <pc:sldMk cId="1991555671" sldId="2286"/>
            <ac:picMk id="13" creationId="{A02D9139-365D-FDD5-F8A9-CCECAC42C790}"/>
          </ac:picMkLst>
        </pc:picChg>
        <pc:picChg chg="mod ord">
          <ac:chgData name="Devon Simpson" userId="S::devon.simpson@inrix.com::787f26bc-6840-4b4f-9d28-1c37b1e62abe" providerId="AD" clId="Web-{1668CC60-585F-5E12-2BB1-7DF762121F65}" dt="2023-04-12T18:34:32.623" v="4"/>
          <ac:picMkLst>
            <pc:docMk/>
            <pc:sldMk cId="1991555671" sldId="2286"/>
            <ac:picMk id="669" creationId="{20C85401-EF42-6897-31C9-D089E591A6E1}"/>
          </ac:picMkLst>
        </pc:picChg>
      </pc:sldChg>
      <pc:sldChg chg="addSp delSp modSp mod modClrScheme chgLayout">
        <pc:chgData name="Devon Simpson" userId="S::devon.simpson@inrix.com::787f26bc-6840-4b4f-9d28-1c37b1e62abe" providerId="AD" clId="Web-{1668CC60-585F-5E12-2BB1-7DF762121F65}" dt="2023-04-12T22:24:07.631" v="14" actId="1076"/>
        <pc:sldMkLst>
          <pc:docMk/>
          <pc:sldMk cId="2439319854" sldId="2288"/>
        </pc:sldMkLst>
        <pc:spChg chg="mod ord">
          <ac:chgData name="Devon Simpson" userId="S::devon.simpson@inrix.com::787f26bc-6840-4b4f-9d28-1c37b1e62abe" providerId="AD" clId="Web-{1668CC60-585F-5E12-2BB1-7DF762121F65}" dt="2023-04-12T22:04:25.259" v="8"/>
          <ac:spMkLst>
            <pc:docMk/>
            <pc:sldMk cId="2439319854" sldId="2288"/>
            <ac:spMk id="2" creationId="{968355A6-0E90-716F-189C-B973C3FB8B76}"/>
          </ac:spMkLst>
        </pc:spChg>
        <pc:spChg chg="del">
          <ac:chgData name="Devon Simpson" userId="S::devon.simpson@inrix.com::787f26bc-6840-4b4f-9d28-1c37b1e62abe" providerId="AD" clId="Web-{1668CC60-585F-5E12-2BB1-7DF762121F65}" dt="2023-04-12T22:04:03.836" v="7"/>
          <ac:spMkLst>
            <pc:docMk/>
            <pc:sldMk cId="2439319854" sldId="2288"/>
            <ac:spMk id="3" creationId="{67F9D7C6-5491-557E-B2A7-ED921C1160F2}"/>
          </ac:spMkLst>
        </pc:spChg>
        <pc:spChg chg="mod ord">
          <ac:chgData name="Devon Simpson" userId="S::devon.simpson@inrix.com::787f26bc-6840-4b4f-9d28-1c37b1e62abe" providerId="AD" clId="Web-{1668CC60-585F-5E12-2BB1-7DF762121F65}" dt="2023-04-12T22:04:25.259" v="8"/>
          <ac:spMkLst>
            <pc:docMk/>
            <pc:sldMk cId="2439319854" sldId="2288"/>
            <ac:spMk id="4" creationId="{CF8915FC-705C-2734-B915-EC7991042C5E}"/>
          </ac:spMkLst>
        </pc:spChg>
        <pc:spChg chg="add mod ord">
          <ac:chgData name="Devon Simpson" userId="S::devon.simpson@inrix.com::787f26bc-6840-4b4f-9d28-1c37b1e62abe" providerId="AD" clId="Web-{1668CC60-585F-5E12-2BB1-7DF762121F65}" dt="2023-04-12T22:04:25.259" v="8"/>
          <ac:spMkLst>
            <pc:docMk/>
            <pc:sldMk cId="2439319854" sldId="2288"/>
            <ac:spMk id="6" creationId="{81805B06-B316-842D-A3A2-5E6B417CFA23}"/>
          </ac:spMkLst>
        </pc:spChg>
        <pc:picChg chg="add mod ord modCrop">
          <ac:chgData name="Devon Simpson" userId="S::devon.simpson@inrix.com::787f26bc-6840-4b4f-9d28-1c37b1e62abe" providerId="AD" clId="Web-{1668CC60-585F-5E12-2BB1-7DF762121F65}" dt="2023-04-12T22:24:07.631" v="14" actId="1076"/>
          <ac:picMkLst>
            <pc:docMk/>
            <pc:sldMk cId="2439319854" sldId="2288"/>
            <ac:picMk id="5" creationId="{AE289BA2-4675-7724-3928-43E11F961206}"/>
          </ac:picMkLst>
        </pc:picChg>
      </pc:sldChg>
    </pc:docChg>
  </pc:docChgLst>
  <pc:docChgLst>
    <pc:chgData name="Devon Simpson" userId="S::devon.simpson@inrix.com::787f26bc-6840-4b4f-9d28-1c37b1e62abe" providerId="AD" clId="Web-{783CDFB0-34B9-1C9B-AA99-FFA3A4444A64}"/>
    <pc:docChg chg="mod addSld modSld">
      <pc:chgData name="Devon Simpson" userId="S::devon.simpson@inrix.com::787f26bc-6840-4b4f-9d28-1c37b1e62abe" providerId="AD" clId="Web-{783CDFB0-34B9-1C9B-AA99-FFA3A4444A64}" dt="2023-04-11T22:13:52.900" v="609" actId="20577"/>
      <pc:docMkLst>
        <pc:docMk/>
      </pc:docMkLst>
      <pc:sldChg chg="modSp addCm">
        <pc:chgData name="Devon Simpson" userId="S::devon.simpson@inrix.com::787f26bc-6840-4b4f-9d28-1c37b1e62abe" providerId="AD" clId="Web-{783CDFB0-34B9-1C9B-AA99-FFA3A4444A64}" dt="2023-04-11T20:06:06.695" v="74"/>
        <pc:sldMkLst>
          <pc:docMk/>
          <pc:sldMk cId="1191000979" sldId="2250"/>
        </pc:sldMkLst>
        <pc:spChg chg="mod">
          <ac:chgData name="Devon Simpson" userId="S::devon.simpson@inrix.com::787f26bc-6840-4b4f-9d28-1c37b1e62abe" providerId="AD" clId="Web-{783CDFB0-34B9-1C9B-AA99-FFA3A4444A64}" dt="2023-04-11T20:05:40.553" v="72" actId="20577"/>
          <ac:spMkLst>
            <pc:docMk/>
            <pc:sldMk cId="1191000979" sldId="2250"/>
            <ac:spMk id="49" creationId="{5D493CFB-45D4-D04B-9FF2-530B58357DC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evon Simpson" userId="S::devon.simpson@inrix.com::787f26bc-6840-4b4f-9d28-1c37b1e62abe" providerId="AD" clId="Web-{783CDFB0-34B9-1C9B-AA99-FFA3A4444A64}" dt="2023-04-11T20:06:06.695" v="74"/>
              <pc2:cmMkLst xmlns:pc2="http://schemas.microsoft.com/office/powerpoint/2019/9/main/command">
                <pc:docMk/>
                <pc:sldMk cId="1191000979" sldId="2250"/>
                <pc2:cmMk id="{E72E0EA7-8EA6-4CCF-8597-46BDC589D276}"/>
              </pc2:cmMkLst>
            </pc226:cmChg>
          </p:ext>
        </pc:extLst>
      </pc:sldChg>
      <pc:sldChg chg="addSp delSp modSp new">
        <pc:chgData name="Devon Simpson" userId="S::devon.simpson@inrix.com::787f26bc-6840-4b4f-9d28-1c37b1e62abe" providerId="AD" clId="Web-{783CDFB0-34B9-1C9B-AA99-FFA3A4444A64}" dt="2023-04-11T22:10:18.832" v="596" actId="14100"/>
        <pc:sldMkLst>
          <pc:docMk/>
          <pc:sldMk cId="1991555671" sldId="2286"/>
        </pc:sldMkLst>
        <pc:spChg chg="mod">
          <ac:chgData name="Devon Simpson" userId="S::devon.simpson@inrix.com::787f26bc-6840-4b4f-9d28-1c37b1e62abe" providerId="AD" clId="Web-{783CDFB0-34B9-1C9B-AA99-FFA3A4444A64}" dt="2023-04-11T20:55:27.166" v="91" actId="20577"/>
          <ac:spMkLst>
            <pc:docMk/>
            <pc:sldMk cId="1991555671" sldId="2286"/>
            <ac:spMk id="2" creationId="{59866010-FA70-3D40-DB6B-77B0450E8F08}"/>
          </ac:spMkLst>
        </pc:spChg>
        <pc:spChg chg="del">
          <ac:chgData name="Devon Simpson" userId="S::devon.simpson@inrix.com::787f26bc-6840-4b4f-9d28-1c37b1e62abe" providerId="AD" clId="Web-{783CDFB0-34B9-1C9B-AA99-FFA3A4444A64}" dt="2023-04-11T20:55:40.557" v="92"/>
          <ac:spMkLst>
            <pc:docMk/>
            <pc:sldMk cId="1991555671" sldId="2286"/>
            <ac:spMk id="3" creationId="{457B63DF-6F5D-34B3-AE3A-B8E3ACA0D460}"/>
          </ac:spMkLst>
        </pc:spChg>
        <pc:spChg chg="del topLvl">
          <ac:chgData name="Devon Simpson" userId="S::devon.simpson@inrix.com::787f26bc-6840-4b4f-9d28-1c37b1e62abe" providerId="AD" clId="Web-{783CDFB0-34B9-1C9B-AA99-FFA3A4444A64}" dt="2023-04-11T20:58:41.797" v="211"/>
          <ac:spMkLst>
            <pc:docMk/>
            <pc:sldMk cId="1991555671" sldId="2286"/>
            <ac:spMk id="658" creationId="{FC748545-4012-9DF6-5BEC-D4EFCEA2EC5C}"/>
          </ac:spMkLst>
        </pc:spChg>
        <pc:grpChg chg="add del mod">
          <ac:chgData name="Devon Simpson" userId="S::devon.simpson@inrix.com::787f26bc-6840-4b4f-9d28-1c37b1e62abe" providerId="AD" clId="Web-{783CDFB0-34B9-1C9B-AA99-FFA3A4444A64}" dt="2023-04-11T20:58:41.797" v="211"/>
          <ac:grpSpMkLst>
            <pc:docMk/>
            <pc:sldMk cId="1991555671" sldId="2286"/>
            <ac:grpSpMk id="662" creationId="{609B0B08-E014-09C1-4407-72F47E7D3D53}"/>
          </ac:grpSpMkLst>
        </pc:grpChg>
        <pc:graphicFrameChg chg="add mod ord modGraphic">
          <ac:chgData name="Devon Simpson" userId="S::devon.simpson@inrix.com::787f26bc-6840-4b4f-9d28-1c37b1e62abe" providerId="AD" clId="Web-{783CDFB0-34B9-1C9B-AA99-FFA3A4444A64}" dt="2023-04-11T20:57:36.123" v="205" actId="1076"/>
          <ac:graphicFrameMkLst>
            <pc:docMk/>
            <pc:sldMk cId="1991555671" sldId="2286"/>
            <ac:graphicFrameMk id="6" creationId="{1531C682-CAC4-0FB7-DA45-9C24C5B9F350}"/>
          </ac:graphicFrameMkLst>
        </pc:graphicFrameChg>
        <pc:picChg chg="add mod modCrop">
          <ac:chgData name="Devon Simpson" userId="S::devon.simpson@inrix.com::787f26bc-6840-4b4f-9d28-1c37b1e62abe" providerId="AD" clId="Web-{783CDFB0-34B9-1C9B-AA99-FFA3A4444A64}" dt="2023-04-11T21:03:32.915" v="229" actId="1076"/>
          <ac:picMkLst>
            <pc:docMk/>
            <pc:sldMk cId="1991555671" sldId="2286"/>
            <ac:picMk id="656" creationId="{FC5C6F66-D084-9C83-CC5C-44B0CC40399C}"/>
          </ac:picMkLst>
        </pc:picChg>
        <pc:picChg chg="mod ord topLvl">
          <ac:chgData name="Devon Simpson" userId="S::devon.simpson@inrix.com::787f26bc-6840-4b4f-9d28-1c37b1e62abe" providerId="AD" clId="Web-{783CDFB0-34B9-1C9B-AA99-FFA3A4444A64}" dt="2023-04-11T20:59:10.001" v="218"/>
          <ac:picMkLst>
            <pc:docMk/>
            <pc:sldMk cId="1991555671" sldId="2286"/>
            <ac:picMk id="661" creationId="{BCE2A552-DEFA-91E4-F167-F73986539EA9}"/>
          </ac:picMkLst>
        </pc:picChg>
        <pc:picChg chg="add mod">
          <ac:chgData name="Devon Simpson" userId="S::devon.simpson@inrix.com::787f26bc-6840-4b4f-9d28-1c37b1e62abe" providerId="AD" clId="Web-{783CDFB0-34B9-1C9B-AA99-FFA3A4444A64}" dt="2023-04-11T22:10:18.832" v="596" actId="14100"/>
          <ac:picMkLst>
            <pc:docMk/>
            <pc:sldMk cId="1991555671" sldId="2286"/>
            <ac:picMk id="669" creationId="{20C85401-EF42-6897-31C9-D089E591A6E1}"/>
          </ac:picMkLst>
        </pc:picChg>
        <pc:cxnChg chg="del">
          <ac:chgData name="Devon Simpson" userId="S::devon.simpson@inrix.com::787f26bc-6840-4b4f-9d28-1c37b1e62abe" providerId="AD" clId="Web-{783CDFB0-34B9-1C9B-AA99-FFA3A4444A64}" dt="2023-04-11T20:58:35.797" v="210"/>
          <ac:cxnSpMkLst>
            <pc:docMk/>
            <pc:sldMk cId="1991555671" sldId="2286"/>
            <ac:cxnSpMk id="659" creationId="{51F1D788-13C3-545D-1CF3-5FEB19604970}"/>
          </ac:cxnSpMkLst>
        </pc:cxnChg>
        <pc:cxnChg chg="del">
          <ac:chgData name="Devon Simpson" userId="S::devon.simpson@inrix.com::787f26bc-6840-4b4f-9d28-1c37b1e62abe" providerId="AD" clId="Web-{783CDFB0-34B9-1C9B-AA99-FFA3A4444A64}" dt="2023-04-11T20:58:31.219" v="209"/>
          <ac:cxnSpMkLst>
            <pc:docMk/>
            <pc:sldMk cId="1991555671" sldId="2286"/>
            <ac:cxnSpMk id="660" creationId="{19206AB5-61EB-1CAD-B464-75813AA8C494}"/>
          </ac:cxnSpMkLst>
        </pc:cxnChg>
      </pc:sldChg>
      <pc:sldChg chg="addSp delSp modSp new mod modClrScheme chgLayout">
        <pc:chgData name="Devon Simpson" userId="S::devon.simpson@inrix.com::787f26bc-6840-4b4f-9d28-1c37b1e62abe" providerId="AD" clId="Web-{783CDFB0-34B9-1C9B-AA99-FFA3A4444A64}" dt="2023-04-11T22:13:52.900" v="609" actId="20577"/>
        <pc:sldMkLst>
          <pc:docMk/>
          <pc:sldMk cId="177668498" sldId="2287"/>
        </pc:sldMkLst>
        <pc:spChg chg="mod ord">
          <ac:chgData name="Devon Simpson" userId="S::devon.simpson@inrix.com::787f26bc-6840-4b4f-9d28-1c37b1e62abe" providerId="AD" clId="Web-{783CDFB0-34B9-1C9B-AA99-FFA3A4444A64}" dt="2023-04-11T21:21:09.667" v="295"/>
          <ac:spMkLst>
            <pc:docMk/>
            <pc:sldMk cId="177668498" sldId="2287"/>
            <ac:spMk id="2" creationId="{8616EBA5-9EA0-A120-6D22-29F163FD2EF7}"/>
          </ac:spMkLst>
        </pc:spChg>
        <pc:spChg chg="mod ord">
          <ac:chgData name="Devon Simpson" userId="S::devon.simpson@inrix.com::787f26bc-6840-4b4f-9d28-1c37b1e62abe" providerId="AD" clId="Web-{783CDFB0-34B9-1C9B-AA99-FFA3A4444A64}" dt="2023-04-11T22:13:52.900" v="609" actId="20577"/>
          <ac:spMkLst>
            <pc:docMk/>
            <pc:sldMk cId="177668498" sldId="2287"/>
            <ac:spMk id="3" creationId="{910EDAC2-FDD8-4573-F05A-104D8B7F12C6}"/>
          </ac:spMkLst>
        </pc:spChg>
        <pc:spChg chg="mod ord">
          <ac:chgData name="Devon Simpson" userId="S::devon.simpson@inrix.com::787f26bc-6840-4b4f-9d28-1c37b1e62abe" providerId="AD" clId="Web-{783CDFB0-34B9-1C9B-AA99-FFA3A4444A64}" dt="2023-04-11T21:21:37.855" v="316" actId="20577"/>
          <ac:spMkLst>
            <pc:docMk/>
            <pc:sldMk cId="177668498" sldId="2287"/>
            <ac:spMk id="4" creationId="{39ACE86E-4BC0-65B2-E01B-13B6995D1B19}"/>
          </ac:spMkLst>
        </pc:spChg>
        <pc:spChg chg="mod ord">
          <ac:chgData name="Devon Simpson" userId="S::devon.simpson@inrix.com::787f26bc-6840-4b4f-9d28-1c37b1e62abe" providerId="AD" clId="Web-{783CDFB0-34B9-1C9B-AA99-FFA3A4444A64}" dt="2023-04-11T21:21:09.667" v="295"/>
          <ac:spMkLst>
            <pc:docMk/>
            <pc:sldMk cId="177668498" sldId="2287"/>
            <ac:spMk id="5" creationId="{3470F4C3-881C-2EF3-73B9-CB08B4D936A8}"/>
          </ac:spMkLst>
        </pc:spChg>
        <pc:spChg chg="add del mod ord">
          <ac:chgData name="Devon Simpson" userId="S::devon.simpson@inrix.com::787f26bc-6840-4b4f-9d28-1c37b1e62abe" providerId="AD" clId="Web-{783CDFB0-34B9-1C9B-AA99-FFA3A4444A64}" dt="2023-04-11T21:21:14.948" v="296"/>
          <ac:spMkLst>
            <pc:docMk/>
            <pc:sldMk cId="177668498" sldId="2287"/>
            <ac:spMk id="6" creationId="{093348E6-DE43-8D0E-AEFD-70D9D1483F3C}"/>
          </ac:spMkLst>
        </pc:spChg>
        <pc:picChg chg="add mod ord modCrop">
          <ac:chgData name="Devon Simpson" userId="S::devon.simpson@inrix.com::787f26bc-6840-4b4f-9d28-1c37b1e62abe" providerId="AD" clId="Web-{783CDFB0-34B9-1C9B-AA99-FFA3A4444A64}" dt="2023-04-11T21:25:54.160" v="595"/>
          <ac:picMkLst>
            <pc:docMk/>
            <pc:sldMk cId="177668498" sldId="2287"/>
            <ac:picMk id="7" creationId="{2B8C7D3A-05BF-9A06-038D-79A0CC90F74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nrix-my.sharepoint.com/personal/trang_nguyen_inrix_com/Documents/Documents/poi/POIProcessingPerformanc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JTS</a:t>
            </a:r>
            <a:r>
              <a:rPr lang="en-US" baseline="0"/>
              <a:t> vs Sedona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Fleet!$F$1</c:f>
              <c:strCache>
                <c:ptCount val="1"/>
                <c:pt idx="0">
                  <c:v>Avg Daily Processing Time  (minutes)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Fleet!$A$2:$A$7</c:f>
              <c:strCache>
                <c:ptCount val="3"/>
                <c:pt idx="0">
                  <c:v>JTS</c:v>
                </c:pt>
                <c:pt idx="1">
                  <c:v>Sedona</c:v>
                </c:pt>
                <c:pt idx="2">
                  <c:v>Sedona, with tuning</c:v>
                </c:pt>
              </c:strCache>
            </c:strRef>
          </c:cat>
          <c:val>
            <c:numRef>
              <c:f>Fleet!$F$2:$F$7</c:f>
              <c:numCache>
                <c:formatCode>General</c:formatCode>
                <c:ptCount val="3"/>
                <c:pt idx="0">
                  <c:v>97.5</c:v>
                </c:pt>
                <c:pt idx="1">
                  <c:v>21.5</c:v>
                </c:pt>
                <c:pt idx="2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2-404A-B86F-113346E040A0}"/>
            </c:ext>
          </c:extLst>
        </c:ser>
        <c:ser>
          <c:idx val="1"/>
          <c:order val="1"/>
          <c:tx>
            <c:strRef>
              <c:f>Fleet!$G$1</c:f>
              <c:strCache>
                <c:ptCount val="1"/>
                <c:pt idx="0">
                  <c:v> Avg Daily Cost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Fleet!$A$2:$A$7</c:f>
              <c:strCache>
                <c:ptCount val="3"/>
                <c:pt idx="0">
                  <c:v>JTS</c:v>
                </c:pt>
                <c:pt idx="1">
                  <c:v>Sedona</c:v>
                </c:pt>
                <c:pt idx="2">
                  <c:v>Sedona, with tuning</c:v>
                </c:pt>
              </c:strCache>
            </c:strRef>
          </c:cat>
          <c:val>
            <c:numRef>
              <c:f>Fleet!$G$2:$G$7</c:f>
              <c:numCache>
                <c:formatCode>_(* #,##0.00_);_(* \(#,##0.00\);_(* "-"??_);_(@_)</c:formatCode>
                <c:ptCount val="3"/>
                <c:pt idx="0">
                  <c:v>24.5</c:v>
                </c:pt>
                <c:pt idx="1">
                  <c:v>9</c:v>
                </c:pt>
                <c:pt idx="2">
                  <c:v>2.3450000000000002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2-404A-B86F-113346E040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7347279"/>
        <c:axId val="402639487"/>
      </c:barChart>
      <c:catAx>
        <c:axId val="407347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639487"/>
        <c:crosses val="autoZero"/>
        <c:auto val="1"/>
        <c:lblAlgn val="ctr"/>
        <c:lblOffset val="100"/>
        <c:noMultiLvlLbl val="0"/>
      </c:catAx>
      <c:valAx>
        <c:axId val="402639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347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8CA_46FD3B9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72E0EA7-8EA6-4CCF-8597-46BDC589D276}" authorId="{839D684A-40DD-9554-7732-94D7EA78339A}" created="2023-04-11T20:06:06.69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91000979" sldId="2250"/>
      <ac:spMk id="29" creationId="{5CAD2613-402A-4151-A392-8CA76075A854}"/>
    </ac:deMkLst>
    <p188:txBody>
      <a:bodyPr/>
      <a:lstStyle/>
      <a:p>
        <a:r>
          <a:rPr lang="en-US"/>
          <a:t>Changed from Location Analytics -&gt; safety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6549B6-30D6-4EE6-BACE-D285D08160F4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BAEB6153-F07D-4724-B7F1-CA1D85B0D356}">
      <dgm:prSet phldrT="[Text]"/>
      <dgm:spPr/>
      <dgm:t>
        <a:bodyPr/>
        <a:lstStyle/>
        <a:p>
          <a:r>
            <a:rPr lang="en-US"/>
            <a:t>OSM</a:t>
          </a:r>
        </a:p>
      </dgm:t>
    </dgm:pt>
    <dgm:pt modelId="{D09B11E6-14EA-43A1-83DF-44E6B6E7E5D7}" type="parTrans" cxnId="{19A10457-B635-48D0-BAF0-57D377A7D760}">
      <dgm:prSet/>
      <dgm:spPr/>
      <dgm:t>
        <a:bodyPr/>
        <a:lstStyle/>
        <a:p>
          <a:endParaRPr lang="en-US"/>
        </a:p>
      </dgm:t>
    </dgm:pt>
    <dgm:pt modelId="{1116D7A6-38A2-4041-BDF2-1F79041E9EA0}" type="sibTrans" cxnId="{19A10457-B635-48D0-BAF0-57D377A7D760}">
      <dgm:prSet/>
      <dgm:spPr/>
      <dgm:t>
        <a:bodyPr/>
        <a:lstStyle/>
        <a:p>
          <a:endParaRPr lang="en-US"/>
        </a:p>
      </dgm:t>
    </dgm:pt>
    <dgm:pt modelId="{C58E7F33-99F6-4BA1-A77C-11431C36F27C}">
      <dgm:prSet phldrT="[Text]"/>
      <dgm:spPr/>
      <dgm:t>
        <a:bodyPr/>
        <a:lstStyle/>
        <a:p>
          <a:r>
            <a:rPr lang="en-US"/>
            <a:t>Places</a:t>
          </a:r>
        </a:p>
      </dgm:t>
    </dgm:pt>
    <dgm:pt modelId="{B4A10E9A-DE08-4F6D-BE8D-48558A404DEA}" type="parTrans" cxnId="{6C55954E-F72B-4698-BCE5-9AB8F916CB02}">
      <dgm:prSet/>
      <dgm:spPr/>
      <dgm:t>
        <a:bodyPr/>
        <a:lstStyle/>
        <a:p>
          <a:endParaRPr lang="en-US"/>
        </a:p>
      </dgm:t>
    </dgm:pt>
    <dgm:pt modelId="{CB5EFF8A-0C85-4735-B3CF-B595BC874237}" type="sibTrans" cxnId="{6C55954E-F72B-4698-BCE5-9AB8F916CB02}">
      <dgm:prSet/>
      <dgm:spPr/>
      <dgm:t>
        <a:bodyPr/>
        <a:lstStyle/>
        <a:p>
          <a:endParaRPr lang="en-US"/>
        </a:p>
      </dgm:t>
    </dgm:pt>
    <dgm:pt modelId="{578E37F9-CE2D-4CD8-BC95-53DA406ABB40}">
      <dgm:prSet phldrT="[Text]"/>
      <dgm:spPr/>
      <dgm:t>
        <a:bodyPr/>
        <a:lstStyle/>
        <a:p>
          <a:r>
            <a:rPr lang="en-US"/>
            <a:t>Census</a:t>
          </a:r>
        </a:p>
      </dgm:t>
    </dgm:pt>
    <dgm:pt modelId="{351881EC-F910-44A7-AC74-635F27955DCE}" type="parTrans" cxnId="{22F19143-9CC4-48AD-BBBF-B09A7BB701DF}">
      <dgm:prSet/>
      <dgm:spPr/>
      <dgm:t>
        <a:bodyPr/>
        <a:lstStyle/>
        <a:p>
          <a:endParaRPr lang="en-US"/>
        </a:p>
      </dgm:t>
    </dgm:pt>
    <dgm:pt modelId="{26C35D96-B970-41AC-A19A-43355BC022F0}" type="sibTrans" cxnId="{22F19143-9CC4-48AD-BBBF-B09A7BB701DF}">
      <dgm:prSet/>
      <dgm:spPr/>
      <dgm:t>
        <a:bodyPr/>
        <a:lstStyle/>
        <a:p>
          <a:endParaRPr lang="en-US"/>
        </a:p>
      </dgm:t>
    </dgm:pt>
    <dgm:pt modelId="{C28DA658-D5C3-42FD-8C16-8EFA85FDEFF7}">
      <dgm:prSet/>
      <dgm:spPr/>
      <dgm:t>
        <a:bodyPr/>
        <a:lstStyle/>
        <a:p>
          <a:r>
            <a:rPr lang="en-US"/>
            <a:t>Crashes</a:t>
          </a:r>
        </a:p>
      </dgm:t>
    </dgm:pt>
    <dgm:pt modelId="{1D50084C-DC64-4AAB-A511-E3488BA3C2EA}" type="parTrans" cxnId="{129A8F11-D08E-45C4-A3F3-057F7415BE25}">
      <dgm:prSet/>
      <dgm:spPr/>
      <dgm:t>
        <a:bodyPr/>
        <a:lstStyle/>
        <a:p>
          <a:endParaRPr lang="en-US"/>
        </a:p>
      </dgm:t>
    </dgm:pt>
    <dgm:pt modelId="{6EDC0B52-4735-4C99-8E7A-8079A899D246}" type="sibTrans" cxnId="{129A8F11-D08E-45C4-A3F3-057F7415BE25}">
      <dgm:prSet/>
      <dgm:spPr/>
      <dgm:t>
        <a:bodyPr/>
        <a:lstStyle/>
        <a:p>
          <a:endParaRPr lang="en-US"/>
        </a:p>
      </dgm:t>
    </dgm:pt>
    <dgm:pt modelId="{654C65A1-04DE-443F-A076-4E7063747ABD}">
      <dgm:prSet/>
      <dgm:spPr/>
      <dgm:t>
        <a:bodyPr/>
        <a:lstStyle/>
        <a:p>
          <a:r>
            <a:rPr lang="en-US"/>
            <a:t>Trips</a:t>
          </a:r>
        </a:p>
      </dgm:t>
    </dgm:pt>
    <dgm:pt modelId="{F4EFCD0C-F36D-4ED8-85C4-59D5E5F0187F}" type="parTrans" cxnId="{4E6C7C48-13D4-4A58-9797-82E9B2672E05}">
      <dgm:prSet/>
      <dgm:spPr/>
      <dgm:t>
        <a:bodyPr/>
        <a:lstStyle/>
        <a:p>
          <a:endParaRPr lang="en-US"/>
        </a:p>
      </dgm:t>
    </dgm:pt>
    <dgm:pt modelId="{35F32A3C-85D2-403F-A1FD-B3A1791C7DDC}" type="sibTrans" cxnId="{4E6C7C48-13D4-4A58-9797-82E9B2672E05}">
      <dgm:prSet/>
      <dgm:spPr/>
      <dgm:t>
        <a:bodyPr/>
        <a:lstStyle/>
        <a:p>
          <a:endParaRPr lang="en-US"/>
        </a:p>
      </dgm:t>
    </dgm:pt>
    <dgm:pt modelId="{2DD4C5DA-80FB-4C95-A88F-AD96052D9F9F}">
      <dgm:prSet/>
      <dgm:spPr/>
      <dgm:t>
        <a:bodyPr/>
        <a:lstStyle/>
        <a:p>
          <a:r>
            <a:rPr lang="en-US"/>
            <a:t>Trajectories</a:t>
          </a:r>
        </a:p>
      </dgm:t>
    </dgm:pt>
    <dgm:pt modelId="{37B0D782-C0A8-4A47-9A15-5400D662182A}" type="parTrans" cxnId="{224C2817-22E3-4576-AD54-ECFC9B579445}">
      <dgm:prSet/>
      <dgm:spPr/>
      <dgm:t>
        <a:bodyPr/>
        <a:lstStyle/>
        <a:p>
          <a:endParaRPr lang="en-US"/>
        </a:p>
      </dgm:t>
    </dgm:pt>
    <dgm:pt modelId="{70262FCA-D3AD-4A09-A538-53690EBB3B6A}" type="sibTrans" cxnId="{224C2817-22E3-4576-AD54-ECFC9B579445}">
      <dgm:prSet/>
      <dgm:spPr/>
      <dgm:t>
        <a:bodyPr/>
        <a:lstStyle/>
        <a:p>
          <a:endParaRPr lang="en-US"/>
        </a:p>
      </dgm:t>
    </dgm:pt>
    <dgm:pt modelId="{5B4E8DD7-8781-492D-9ABB-1AF41EA411A2}" type="pres">
      <dgm:prSet presAssocID="{266549B6-30D6-4EE6-BACE-D285D08160F4}" presName="Name0" presStyleCnt="0">
        <dgm:presLayoutVars>
          <dgm:chMax val="7"/>
          <dgm:dir/>
          <dgm:resizeHandles val="exact"/>
        </dgm:presLayoutVars>
      </dgm:prSet>
      <dgm:spPr/>
    </dgm:pt>
    <dgm:pt modelId="{8463A5CB-9089-41C8-9E10-8A7C74A9C73C}" type="pres">
      <dgm:prSet presAssocID="{266549B6-30D6-4EE6-BACE-D285D08160F4}" presName="ellipse1" presStyleLbl="vennNode1" presStyleIdx="0" presStyleCnt="6">
        <dgm:presLayoutVars>
          <dgm:bulletEnabled val="1"/>
        </dgm:presLayoutVars>
      </dgm:prSet>
      <dgm:spPr/>
    </dgm:pt>
    <dgm:pt modelId="{A90B46F1-6AD5-4B3F-B159-00313FF0ED2F}" type="pres">
      <dgm:prSet presAssocID="{266549B6-30D6-4EE6-BACE-D285D08160F4}" presName="ellipse2" presStyleLbl="vennNode1" presStyleIdx="1" presStyleCnt="6">
        <dgm:presLayoutVars>
          <dgm:bulletEnabled val="1"/>
        </dgm:presLayoutVars>
      </dgm:prSet>
      <dgm:spPr/>
    </dgm:pt>
    <dgm:pt modelId="{921F03D7-32E2-4ECE-A996-EBA1E0DED82E}" type="pres">
      <dgm:prSet presAssocID="{266549B6-30D6-4EE6-BACE-D285D08160F4}" presName="ellipse3" presStyleLbl="vennNode1" presStyleIdx="2" presStyleCnt="6">
        <dgm:presLayoutVars>
          <dgm:bulletEnabled val="1"/>
        </dgm:presLayoutVars>
      </dgm:prSet>
      <dgm:spPr/>
    </dgm:pt>
    <dgm:pt modelId="{B8A829C8-951B-4A8E-AFE6-A565F83DC8C4}" type="pres">
      <dgm:prSet presAssocID="{266549B6-30D6-4EE6-BACE-D285D08160F4}" presName="ellipse4" presStyleLbl="vennNode1" presStyleIdx="3" presStyleCnt="6">
        <dgm:presLayoutVars>
          <dgm:bulletEnabled val="1"/>
        </dgm:presLayoutVars>
      </dgm:prSet>
      <dgm:spPr/>
    </dgm:pt>
    <dgm:pt modelId="{7A494EF7-8EDA-4AFD-8635-1E4CBD9C10DB}" type="pres">
      <dgm:prSet presAssocID="{266549B6-30D6-4EE6-BACE-D285D08160F4}" presName="ellipse5" presStyleLbl="vennNode1" presStyleIdx="4" presStyleCnt="6">
        <dgm:presLayoutVars>
          <dgm:bulletEnabled val="1"/>
        </dgm:presLayoutVars>
      </dgm:prSet>
      <dgm:spPr/>
    </dgm:pt>
    <dgm:pt modelId="{7A25CF16-4335-4A06-91D2-06F376204625}" type="pres">
      <dgm:prSet presAssocID="{266549B6-30D6-4EE6-BACE-D285D08160F4}" presName="ellipse6" presStyleLbl="vennNode1" presStyleIdx="5" presStyleCnt="6">
        <dgm:presLayoutVars>
          <dgm:bulletEnabled val="1"/>
        </dgm:presLayoutVars>
      </dgm:prSet>
      <dgm:spPr/>
    </dgm:pt>
  </dgm:ptLst>
  <dgm:cxnLst>
    <dgm:cxn modelId="{47EA0105-AA79-4E8E-8B65-8E076EF4C111}" type="presOf" srcId="{C28DA658-D5C3-42FD-8C16-8EFA85FDEFF7}" destId="{A90B46F1-6AD5-4B3F-B159-00313FF0ED2F}" srcOrd="0" destOrd="0" presId="urn:microsoft.com/office/officeart/2005/8/layout/rings+Icon"/>
    <dgm:cxn modelId="{417AF110-C2F7-4F39-9516-DD47491FD2C0}" type="presOf" srcId="{BAEB6153-F07D-4724-B7F1-CA1D85B0D356}" destId="{8463A5CB-9089-41C8-9E10-8A7C74A9C73C}" srcOrd="0" destOrd="0" presId="urn:microsoft.com/office/officeart/2005/8/layout/rings+Icon"/>
    <dgm:cxn modelId="{129A8F11-D08E-45C4-A3F3-057F7415BE25}" srcId="{266549B6-30D6-4EE6-BACE-D285D08160F4}" destId="{C28DA658-D5C3-42FD-8C16-8EFA85FDEFF7}" srcOrd="1" destOrd="0" parTransId="{1D50084C-DC64-4AAB-A511-E3488BA3C2EA}" sibTransId="{6EDC0B52-4735-4C99-8E7A-8079A899D246}"/>
    <dgm:cxn modelId="{224C2817-22E3-4576-AD54-ECFC9B579445}" srcId="{266549B6-30D6-4EE6-BACE-D285D08160F4}" destId="{2DD4C5DA-80FB-4C95-A88F-AD96052D9F9F}" srcOrd="3" destOrd="0" parTransId="{37B0D782-C0A8-4A47-9A15-5400D662182A}" sibTransId="{70262FCA-D3AD-4A09-A538-53690EBB3B6A}"/>
    <dgm:cxn modelId="{13E26A1A-FF5A-48D4-A357-C3DBD830F699}" type="presOf" srcId="{C58E7F33-99F6-4BA1-A77C-11431C36F27C}" destId="{7A494EF7-8EDA-4AFD-8635-1E4CBD9C10DB}" srcOrd="0" destOrd="0" presId="urn:microsoft.com/office/officeart/2005/8/layout/rings+Icon"/>
    <dgm:cxn modelId="{6B237D1F-C140-4770-AB17-7AB78257ECA0}" type="presOf" srcId="{2DD4C5DA-80FB-4C95-A88F-AD96052D9F9F}" destId="{B8A829C8-951B-4A8E-AFE6-A565F83DC8C4}" srcOrd="0" destOrd="0" presId="urn:microsoft.com/office/officeart/2005/8/layout/rings+Icon"/>
    <dgm:cxn modelId="{7D8FE25E-6350-43D7-A017-56294A638D5C}" type="presOf" srcId="{654C65A1-04DE-443F-A076-4E7063747ABD}" destId="{921F03D7-32E2-4ECE-A996-EBA1E0DED82E}" srcOrd="0" destOrd="0" presId="urn:microsoft.com/office/officeart/2005/8/layout/rings+Icon"/>
    <dgm:cxn modelId="{22F19143-9CC4-48AD-BBBF-B09A7BB701DF}" srcId="{266549B6-30D6-4EE6-BACE-D285D08160F4}" destId="{578E37F9-CE2D-4CD8-BC95-53DA406ABB40}" srcOrd="5" destOrd="0" parTransId="{351881EC-F910-44A7-AC74-635F27955DCE}" sibTransId="{26C35D96-B970-41AC-A19A-43355BC022F0}"/>
    <dgm:cxn modelId="{4E6C7C48-13D4-4A58-9797-82E9B2672E05}" srcId="{266549B6-30D6-4EE6-BACE-D285D08160F4}" destId="{654C65A1-04DE-443F-A076-4E7063747ABD}" srcOrd="2" destOrd="0" parTransId="{F4EFCD0C-F36D-4ED8-85C4-59D5E5F0187F}" sibTransId="{35F32A3C-85D2-403F-A1FD-B3A1791C7DDC}"/>
    <dgm:cxn modelId="{6C55954E-F72B-4698-BCE5-9AB8F916CB02}" srcId="{266549B6-30D6-4EE6-BACE-D285D08160F4}" destId="{C58E7F33-99F6-4BA1-A77C-11431C36F27C}" srcOrd="4" destOrd="0" parTransId="{B4A10E9A-DE08-4F6D-BE8D-48558A404DEA}" sibTransId="{CB5EFF8A-0C85-4735-B3CF-B595BC874237}"/>
    <dgm:cxn modelId="{19A10457-B635-48D0-BAF0-57D377A7D760}" srcId="{266549B6-30D6-4EE6-BACE-D285D08160F4}" destId="{BAEB6153-F07D-4724-B7F1-CA1D85B0D356}" srcOrd="0" destOrd="0" parTransId="{D09B11E6-14EA-43A1-83DF-44E6B6E7E5D7}" sibTransId="{1116D7A6-38A2-4041-BDF2-1F79041E9EA0}"/>
    <dgm:cxn modelId="{299E54D3-D7AF-43B2-A857-6B694C4AA22B}" type="presOf" srcId="{266549B6-30D6-4EE6-BACE-D285D08160F4}" destId="{5B4E8DD7-8781-492D-9ABB-1AF41EA411A2}" srcOrd="0" destOrd="0" presId="urn:microsoft.com/office/officeart/2005/8/layout/rings+Icon"/>
    <dgm:cxn modelId="{982A7DDF-D26D-46F9-90F1-F9CDC0D535DE}" type="presOf" srcId="{578E37F9-CE2D-4CD8-BC95-53DA406ABB40}" destId="{7A25CF16-4335-4A06-91D2-06F376204625}" srcOrd="0" destOrd="0" presId="urn:microsoft.com/office/officeart/2005/8/layout/rings+Icon"/>
    <dgm:cxn modelId="{497EBE6D-8E9C-49E6-8214-598BB3FB492E}" type="presParOf" srcId="{5B4E8DD7-8781-492D-9ABB-1AF41EA411A2}" destId="{8463A5CB-9089-41C8-9E10-8A7C74A9C73C}" srcOrd="0" destOrd="0" presId="urn:microsoft.com/office/officeart/2005/8/layout/rings+Icon"/>
    <dgm:cxn modelId="{727E51C8-6A45-4F91-8B4E-1903105AAC0C}" type="presParOf" srcId="{5B4E8DD7-8781-492D-9ABB-1AF41EA411A2}" destId="{A90B46F1-6AD5-4B3F-B159-00313FF0ED2F}" srcOrd="1" destOrd="0" presId="urn:microsoft.com/office/officeart/2005/8/layout/rings+Icon"/>
    <dgm:cxn modelId="{65B11C6C-C1F0-4E02-90E8-62760FD70A8F}" type="presParOf" srcId="{5B4E8DD7-8781-492D-9ABB-1AF41EA411A2}" destId="{921F03D7-32E2-4ECE-A996-EBA1E0DED82E}" srcOrd="2" destOrd="0" presId="urn:microsoft.com/office/officeart/2005/8/layout/rings+Icon"/>
    <dgm:cxn modelId="{9F150CF2-AA2F-4A95-9B2A-6BF991CBAD6E}" type="presParOf" srcId="{5B4E8DD7-8781-492D-9ABB-1AF41EA411A2}" destId="{B8A829C8-951B-4A8E-AFE6-A565F83DC8C4}" srcOrd="3" destOrd="0" presId="urn:microsoft.com/office/officeart/2005/8/layout/rings+Icon"/>
    <dgm:cxn modelId="{692F1970-73C2-495F-ACF3-6B095ECC30A3}" type="presParOf" srcId="{5B4E8DD7-8781-492D-9ABB-1AF41EA411A2}" destId="{7A494EF7-8EDA-4AFD-8635-1E4CBD9C10DB}" srcOrd="4" destOrd="0" presId="urn:microsoft.com/office/officeart/2005/8/layout/rings+Icon"/>
    <dgm:cxn modelId="{D065B98B-8C8D-41E6-80D8-3FDB96A8A2F2}" type="presParOf" srcId="{5B4E8DD7-8781-492D-9ABB-1AF41EA411A2}" destId="{7A25CF16-4335-4A06-91D2-06F376204625}" srcOrd="5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AFDAF6-7086-4B38-9CFC-F1C393951BC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06D55F0-295C-4154-B506-B1AB52EFD8A1}">
      <dgm:prSet phldrT="[Text]" phldr="0"/>
      <dgm:spPr/>
      <dgm:t>
        <a:bodyPr/>
        <a:lstStyle/>
        <a:p>
          <a:pPr rtl="0"/>
          <a:r>
            <a:rPr lang="en-US" dirty="0">
              <a:latin typeface="Franklin Gothic Book"/>
            </a:rPr>
            <a:t>GPS Points</a:t>
          </a:r>
          <a:endParaRPr lang="en-US" dirty="0"/>
        </a:p>
      </dgm:t>
    </dgm:pt>
    <dgm:pt modelId="{CDF822A5-878B-49BE-B04D-DC7D8DC144F7}" type="parTrans" cxnId="{98047511-B7DB-4587-9DAB-16FCCEC5301D}">
      <dgm:prSet/>
      <dgm:spPr/>
      <dgm:t>
        <a:bodyPr/>
        <a:lstStyle/>
        <a:p>
          <a:endParaRPr lang="en-US"/>
        </a:p>
      </dgm:t>
    </dgm:pt>
    <dgm:pt modelId="{22781255-3C57-416F-A884-3B75A79D7E9F}" type="sibTrans" cxnId="{98047511-B7DB-4587-9DAB-16FCCEC5301D}">
      <dgm:prSet/>
      <dgm:spPr/>
      <dgm:t>
        <a:bodyPr/>
        <a:lstStyle/>
        <a:p>
          <a:endParaRPr lang="en-US"/>
        </a:p>
      </dgm:t>
    </dgm:pt>
    <dgm:pt modelId="{5E2A611E-F66A-427A-8DB5-7280893D6A62}">
      <dgm:prSet phldrT="[Text]" phldr="0"/>
      <dgm:spPr/>
      <dgm:t>
        <a:bodyPr/>
        <a:lstStyle/>
        <a:p>
          <a:r>
            <a:rPr lang="en-US">
              <a:latin typeface="Franklin Gothic Book"/>
            </a:rPr>
            <a:t>Trips</a:t>
          </a:r>
          <a:endParaRPr lang="en-US"/>
        </a:p>
      </dgm:t>
    </dgm:pt>
    <dgm:pt modelId="{CB86E608-4AFF-49A4-800F-55802756C996}" type="parTrans" cxnId="{90189300-F805-4093-BBB8-6935E422D491}">
      <dgm:prSet/>
      <dgm:spPr/>
      <dgm:t>
        <a:bodyPr/>
        <a:lstStyle/>
        <a:p>
          <a:endParaRPr lang="en-US"/>
        </a:p>
      </dgm:t>
    </dgm:pt>
    <dgm:pt modelId="{A916618B-0CE4-499F-B37A-530EF15DB656}" type="sibTrans" cxnId="{90189300-F805-4093-BBB8-6935E422D491}">
      <dgm:prSet/>
      <dgm:spPr/>
      <dgm:t>
        <a:bodyPr/>
        <a:lstStyle/>
        <a:p>
          <a:endParaRPr lang="en-US"/>
        </a:p>
      </dgm:t>
    </dgm:pt>
    <dgm:pt modelId="{B83E017E-274A-4FD3-ADA7-9EFC0C4DC445}">
      <dgm:prSet phldr="0"/>
      <dgm:spPr/>
      <dgm:t>
        <a:bodyPr/>
        <a:lstStyle/>
        <a:p>
          <a:pPr algn="r" rtl="0"/>
          <a:r>
            <a:rPr lang="en-US" dirty="0">
              <a:latin typeface="Franklin Gothic Book"/>
            </a:rPr>
            <a:t>Map Matched OSM Trajectories</a:t>
          </a:r>
        </a:p>
      </dgm:t>
    </dgm:pt>
    <dgm:pt modelId="{FFBBB029-51D5-4486-AA83-075A792672B1}" type="parTrans" cxnId="{65839228-4FE5-4E54-9F22-A46B18593FC8}">
      <dgm:prSet/>
      <dgm:spPr/>
      <dgm:t>
        <a:bodyPr/>
        <a:lstStyle/>
        <a:p>
          <a:endParaRPr lang="en-US"/>
        </a:p>
      </dgm:t>
    </dgm:pt>
    <dgm:pt modelId="{ED977875-A36D-4987-90B3-CAE0194403A4}" type="sibTrans" cxnId="{65839228-4FE5-4E54-9F22-A46B18593FC8}">
      <dgm:prSet/>
      <dgm:spPr/>
      <dgm:t>
        <a:bodyPr/>
        <a:lstStyle/>
        <a:p>
          <a:endParaRPr lang="en-US"/>
        </a:p>
      </dgm:t>
    </dgm:pt>
    <dgm:pt modelId="{766666ED-723C-4BCA-A855-82853D5CAD31}">
      <dgm:prSet phldr="0"/>
      <dgm:spPr/>
      <dgm:t>
        <a:bodyPr/>
        <a:lstStyle/>
        <a:p>
          <a:pPr rtl="0"/>
          <a:r>
            <a:rPr lang="en-US" dirty="0">
              <a:latin typeface="Franklin Gothic Book"/>
            </a:rPr>
            <a:t>Segment and Corridor Based Insights</a:t>
          </a:r>
        </a:p>
      </dgm:t>
    </dgm:pt>
    <dgm:pt modelId="{BADCBB0B-AAFC-40D1-B612-734B8858FB10}" type="parTrans" cxnId="{E8306D00-141A-43F9-AD2D-D9137393CA9C}">
      <dgm:prSet/>
      <dgm:spPr/>
      <dgm:t>
        <a:bodyPr/>
        <a:lstStyle/>
        <a:p>
          <a:endParaRPr lang="en-US"/>
        </a:p>
      </dgm:t>
    </dgm:pt>
    <dgm:pt modelId="{9CC82841-D81C-4C1D-9298-412603EE1696}" type="sibTrans" cxnId="{E8306D00-141A-43F9-AD2D-D9137393CA9C}">
      <dgm:prSet/>
      <dgm:spPr/>
      <dgm:t>
        <a:bodyPr/>
        <a:lstStyle/>
        <a:p>
          <a:endParaRPr lang="en-US"/>
        </a:p>
      </dgm:t>
    </dgm:pt>
    <dgm:pt modelId="{561D2C90-62EF-47F8-9AC0-0B4481C55168}">
      <dgm:prSet/>
      <dgm:spPr/>
      <dgm:t>
        <a:bodyPr/>
        <a:lstStyle/>
        <a:p>
          <a:r>
            <a:rPr lang="en-US" dirty="0"/>
            <a:t>Visits</a:t>
          </a:r>
        </a:p>
      </dgm:t>
    </dgm:pt>
    <dgm:pt modelId="{42260E9E-5F1D-4AF7-A86C-FD27DE657CFC}" type="parTrans" cxnId="{90E17879-5293-4B1F-AB35-FC813DE72811}">
      <dgm:prSet/>
      <dgm:spPr/>
      <dgm:t>
        <a:bodyPr/>
        <a:lstStyle/>
        <a:p>
          <a:endParaRPr lang="en-US"/>
        </a:p>
      </dgm:t>
    </dgm:pt>
    <dgm:pt modelId="{E374968C-E2E7-4167-8771-DC1B78C9D318}" type="sibTrans" cxnId="{90E17879-5293-4B1F-AB35-FC813DE72811}">
      <dgm:prSet/>
      <dgm:spPr/>
      <dgm:t>
        <a:bodyPr/>
        <a:lstStyle/>
        <a:p>
          <a:endParaRPr lang="en-US"/>
        </a:p>
      </dgm:t>
    </dgm:pt>
    <dgm:pt modelId="{0A3A4A20-94F2-4475-A7A9-2C435B925071}" type="pres">
      <dgm:prSet presAssocID="{94AFDAF6-7086-4B38-9CFC-F1C393951BCD}" presName="Name0" presStyleCnt="0">
        <dgm:presLayoutVars>
          <dgm:dir/>
          <dgm:animLvl val="lvl"/>
          <dgm:resizeHandles val="exact"/>
        </dgm:presLayoutVars>
      </dgm:prSet>
      <dgm:spPr/>
    </dgm:pt>
    <dgm:pt modelId="{62C57C79-600A-4601-A315-49DAA1B2B37D}" type="pres">
      <dgm:prSet presAssocID="{D06D55F0-295C-4154-B506-B1AB52EFD8A1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ABD2FD7F-A784-4EA7-A542-037A7FB269B0}" type="pres">
      <dgm:prSet presAssocID="{22781255-3C57-416F-A884-3B75A79D7E9F}" presName="parTxOnlySpace" presStyleCnt="0"/>
      <dgm:spPr/>
    </dgm:pt>
    <dgm:pt modelId="{ADE9E1E3-0C0E-460B-8B83-EC84D603E1B0}" type="pres">
      <dgm:prSet presAssocID="{5E2A611E-F66A-427A-8DB5-7280893D6A6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1A900B87-6719-4314-934E-F032643E38DB}" type="pres">
      <dgm:prSet presAssocID="{A916618B-0CE4-499F-B37A-530EF15DB656}" presName="parTxOnlySpace" presStyleCnt="0"/>
      <dgm:spPr/>
    </dgm:pt>
    <dgm:pt modelId="{AA751436-F2DF-4DB1-A405-BE485EFDFDA8}" type="pres">
      <dgm:prSet presAssocID="{561D2C90-62EF-47F8-9AC0-0B4481C55168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E0426B82-4EA3-487F-8640-D7449D03719C}" type="pres">
      <dgm:prSet presAssocID="{E374968C-E2E7-4167-8771-DC1B78C9D318}" presName="parTxOnlySpace" presStyleCnt="0"/>
      <dgm:spPr/>
    </dgm:pt>
    <dgm:pt modelId="{7F281139-5878-48B9-BB6E-5C1BEDE25EB2}" type="pres">
      <dgm:prSet presAssocID="{B83E017E-274A-4FD3-ADA7-9EFC0C4DC44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D59E50C0-D70A-4A9B-BF9C-137D155B2022}" type="pres">
      <dgm:prSet presAssocID="{ED977875-A36D-4987-90B3-CAE0194403A4}" presName="parTxOnlySpace" presStyleCnt="0"/>
      <dgm:spPr/>
    </dgm:pt>
    <dgm:pt modelId="{6AAF7972-38C9-44E1-9689-9DF933E18345}" type="pres">
      <dgm:prSet presAssocID="{766666ED-723C-4BCA-A855-82853D5CAD3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E8306D00-141A-43F9-AD2D-D9137393CA9C}" srcId="{94AFDAF6-7086-4B38-9CFC-F1C393951BCD}" destId="{766666ED-723C-4BCA-A855-82853D5CAD31}" srcOrd="4" destOrd="0" parTransId="{BADCBB0B-AAFC-40D1-B612-734B8858FB10}" sibTransId="{9CC82841-D81C-4C1D-9298-412603EE1696}"/>
    <dgm:cxn modelId="{90189300-F805-4093-BBB8-6935E422D491}" srcId="{94AFDAF6-7086-4B38-9CFC-F1C393951BCD}" destId="{5E2A611E-F66A-427A-8DB5-7280893D6A62}" srcOrd="1" destOrd="0" parTransId="{CB86E608-4AFF-49A4-800F-55802756C996}" sibTransId="{A916618B-0CE4-499F-B37A-530EF15DB656}"/>
    <dgm:cxn modelId="{98047511-B7DB-4587-9DAB-16FCCEC5301D}" srcId="{94AFDAF6-7086-4B38-9CFC-F1C393951BCD}" destId="{D06D55F0-295C-4154-B506-B1AB52EFD8A1}" srcOrd="0" destOrd="0" parTransId="{CDF822A5-878B-49BE-B04D-DC7D8DC144F7}" sibTransId="{22781255-3C57-416F-A884-3B75A79D7E9F}"/>
    <dgm:cxn modelId="{9D849D17-FC01-4BC0-B5E8-FB244A831B8E}" type="presOf" srcId="{94AFDAF6-7086-4B38-9CFC-F1C393951BCD}" destId="{0A3A4A20-94F2-4475-A7A9-2C435B925071}" srcOrd="0" destOrd="0" presId="urn:microsoft.com/office/officeart/2005/8/layout/chevron1"/>
    <dgm:cxn modelId="{5AE39A23-A12C-4506-BC90-40362DA4DFC3}" type="presOf" srcId="{D06D55F0-295C-4154-B506-B1AB52EFD8A1}" destId="{62C57C79-600A-4601-A315-49DAA1B2B37D}" srcOrd="0" destOrd="0" presId="urn:microsoft.com/office/officeart/2005/8/layout/chevron1"/>
    <dgm:cxn modelId="{65839228-4FE5-4E54-9F22-A46B18593FC8}" srcId="{94AFDAF6-7086-4B38-9CFC-F1C393951BCD}" destId="{B83E017E-274A-4FD3-ADA7-9EFC0C4DC445}" srcOrd="3" destOrd="0" parTransId="{FFBBB029-51D5-4486-AA83-075A792672B1}" sibTransId="{ED977875-A36D-4987-90B3-CAE0194403A4}"/>
    <dgm:cxn modelId="{392E0771-1199-477D-AAE5-D4EDEC2A215B}" type="presOf" srcId="{5E2A611E-F66A-427A-8DB5-7280893D6A62}" destId="{ADE9E1E3-0C0E-460B-8B83-EC84D603E1B0}" srcOrd="0" destOrd="0" presId="urn:microsoft.com/office/officeart/2005/8/layout/chevron1"/>
    <dgm:cxn modelId="{90E17879-5293-4B1F-AB35-FC813DE72811}" srcId="{94AFDAF6-7086-4B38-9CFC-F1C393951BCD}" destId="{561D2C90-62EF-47F8-9AC0-0B4481C55168}" srcOrd="2" destOrd="0" parTransId="{42260E9E-5F1D-4AF7-A86C-FD27DE657CFC}" sibTransId="{E374968C-E2E7-4167-8771-DC1B78C9D318}"/>
    <dgm:cxn modelId="{407C3197-7F27-4FBB-8661-D74B0D1DBC99}" type="presOf" srcId="{766666ED-723C-4BCA-A855-82853D5CAD31}" destId="{6AAF7972-38C9-44E1-9689-9DF933E18345}" srcOrd="0" destOrd="0" presId="urn:microsoft.com/office/officeart/2005/8/layout/chevron1"/>
    <dgm:cxn modelId="{0F69E3D8-9D05-46E2-8EEF-05EB39C32328}" type="presOf" srcId="{B83E017E-274A-4FD3-ADA7-9EFC0C4DC445}" destId="{7F281139-5878-48B9-BB6E-5C1BEDE25EB2}" srcOrd="0" destOrd="0" presId="urn:microsoft.com/office/officeart/2005/8/layout/chevron1"/>
    <dgm:cxn modelId="{4E8765F4-5867-45A9-AB8C-1AE241A6D9DF}" type="presOf" srcId="{561D2C90-62EF-47F8-9AC0-0B4481C55168}" destId="{AA751436-F2DF-4DB1-A405-BE485EFDFDA8}" srcOrd="0" destOrd="0" presId="urn:microsoft.com/office/officeart/2005/8/layout/chevron1"/>
    <dgm:cxn modelId="{41845B79-4011-4F26-999B-95AECEA28269}" type="presParOf" srcId="{0A3A4A20-94F2-4475-A7A9-2C435B925071}" destId="{62C57C79-600A-4601-A315-49DAA1B2B37D}" srcOrd="0" destOrd="0" presId="urn:microsoft.com/office/officeart/2005/8/layout/chevron1"/>
    <dgm:cxn modelId="{F1D37934-BC5B-40B5-ABC7-6071B7B6A67F}" type="presParOf" srcId="{0A3A4A20-94F2-4475-A7A9-2C435B925071}" destId="{ABD2FD7F-A784-4EA7-A542-037A7FB269B0}" srcOrd="1" destOrd="0" presId="urn:microsoft.com/office/officeart/2005/8/layout/chevron1"/>
    <dgm:cxn modelId="{A6DFF41D-58F5-4769-BF53-E1866D12D0F9}" type="presParOf" srcId="{0A3A4A20-94F2-4475-A7A9-2C435B925071}" destId="{ADE9E1E3-0C0E-460B-8B83-EC84D603E1B0}" srcOrd="2" destOrd="0" presId="urn:microsoft.com/office/officeart/2005/8/layout/chevron1"/>
    <dgm:cxn modelId="{5F168198-4FC1-43A3-9A17-C38225BE791C}" type="presParOf" srcId="{0A3A4A20-94F2-4475-A7A9-2C435B925071}" destId="{1A900B87-6719-4314-934E-F032643E38DB}" srcOrd="3" destOrd="0" presId="urn:microsoft.com/office/officeart/2005/8/layout/chevron1"/>
    <dgm:cxn modelId="{2E9C958C-42FE-4B47-8BE9-896FBA51BC64}" type="presParOf" srcId="{0A3A4A20-94F2-4475-A7A9-2C435B925071}" destId="{AA751436-F2DF-4DB1-A405-BE485EFDFDA8}" srcOrd="4" destOrd="0" presId="urn:microsoft.com/office/officeart/2005/8/layout/chevron1"/>
    <dgm:cxn modelId="{3A6F745F-3AA4-44D4-9465-51C9C4129B0D}" type="presParOf" srcId="{0A3A4A20-94F2-4475-A7A9-2C435B925071}" destId="{E0426B82-4EA3-487F-8640-D7449D03719C}" srcOrd="5" destOrd="0" presId="urn:microsoft.com/office/officeart/2005/8/layout/chevron1"/>
    <dgm:cxn modelId="{10675929-7A7C-4D1F-9B07-3915F728AE75}" type="presParOf" srcId="{0A3A4A20-94F2-4475-A7A9-2C435B925071}" destId="{7F281139-5878-48B9-BB6E-5C1BEDE25EB2}" srcOrd="6" destOrd="0" presId="urn:microsoft.com/office/officeart/2005/8/layout/chevron1"/>
    <dgm:cxn modelId="{4AA672E5-DF73-4F8B-9D64-824958EB6BC9}" type="presParOf" srcId="{0A3A4A20-94F2-4475-A7A9-2C435B925071}" destId="{D59E50C0-D70A-4A9B-BF9C-137D155B2022}" srcOrd="7" destOrd="0" presId="urn:microsoft.com/office/officeart/2005/8/layout/chevron1"/>
    <dgm:cxn modelId="{81609093-5E39-4FAF-A755-F213852D22F6}" type="presParOf" srcId="{0A3A4A20-94F2-4475-A7A9-2C435B925071}" destId="{6AAF7972-38C9-44E1-9689-9DF933E1834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2140B2-B53F-4C9C-B8BE-530F637B1930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A1FDE05D-248E-4F5C-AD43-4240585D8D3A}">
      <dgm:prSet phldrT="[Text]"/>
      <dgm:spPr/>
      <dgm:t>
        <a:bodyPr/>
        <a:lstStyle/>
        <a:p>
          <a:r>
            <a:rPr lang="en-US"/>
            <a:t>load</a:t>
          </a:r>
        </a:p>
      </dgm:t>
    </dgm:pt>
    <dgm:pt modelId="{5403547D-99EC-4F45-8DC4-D1328FE840AF}" type="parTrans" cxnId="{2219EAB7-8301-4443-8FEF-182620F8262A}">
      <dgm:prSet/>
      <dgm:spPr/>
      <dgm:t>
        <a:bodyPr/>
        <a:lstStyle/>
        <a:p>
          <a:endParaRPr lang="en-US"/>
        </a:p>
      </dgm:t>
    </dgm:pt>
    <dgm:pt modelId="{79E0EB1D-DA20-40BD-9051-9F6A4159D684}" type="sibTrans" cxnId="{2219EAB7-8301-4443-8FEF-182620F8262A}">
      <dgm:prSet/>
      <dgm:spPr/>
      <dgm:t>
        <a:bodyPr/>
        <a:lstStyle/>
        <a:p>
          <a:endParaRPr lang="en-US"/>
        </a:p>
      </dgm:t>
    </dgm:pt>
    <dgm:pt modelId="{9EEF2370-F784-43BC-BD41-7402E6DA38C8}">
      <dgm:prSet phldrT="[Text]"/>
      <dgm:spPr/>
      <dgm:t>
        <a:bodyPr/>
        <a:lstStyle/>
        <a:p>
          <a:r>
            <a:rPr lang="en-US"/>
            <a:t>normalize</a:t>
          </a:r>
        </a:p>
      </dgm:t>
    </dgm:pt>
    <dgm:pt modelId="{DB0189DA-336A-45BD-BB7A-20C51EDCE1D2}" type="parTrans" cxnId="{4AF507EE-CAE2-4077-9999-EEF766C765FF}">
      <dgm:prSet/>
      <dgm:spPr/>
      <dgm:t>
        <a:bodyPr/>
        <a:lstStyle/>
        <a:p>
          <a:endParaRPr lang="en-US"/>
        </a:p>
      </dgm:t>
    </dgm:pt>
    <dgm:pt modelId="{06DE7380-2F81-40C9-8DCE-749D61FAE56F}" type="sibTrans" cxnId="{4AF507EE-CAE2-4077-9999-EEF766C765FF}">
      <dgm:prSet/>
      <dgm:spPr/>
      <dgm:t>
        <a:bodyPr/>
        <a:lstStyle/>
        <a:p>
          <a:endParaRPr lang="en-US"/>
        </a:p>
      </dgm:t>
    </dgm:pt>
    <dgm:pt modelId="{69AA4CDB-8BBE-439C-88AF-CC0C14820AF5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dirty="0"/>
            <a:t>spatial index</a:t>
          </a:r>
        </a:p>
      </dgm:t>
    </dgm:pt>
    <dgm:pt modelId="{9BDC6CD6-4336-43CA-A1A6-731758ACCE6C}" type="parTrans" cxnId="{5A0FFB88-5FD1-4A7E-B81B-9F347176F297}">
      <dgm:prSet/>
      <dgm:spPr/>
      <dgm:t>
        <a:bodyPr/>
        <a:lstStyle/>
        <a:p>
          <a:endParaRPr lang="en-US"/>
        </a:p>
      </dgm:t>
    </dgm:pt>
    <dgm:pt modelId="{5E3ED947-E5AC-47E9-B6A8-85950DFB95CD}" type="sibTrans" cxnId="{5A0FFB88-5FD1-4A7E-B81B-9F347176F297}">
      <dgm:prSet/>
      <dgm:spPr/>
      <dgm:t>
        <a:bodyPr/>
        <a:lstStyle/>
        <a:p>
          <a:endParaRPr lang="en-US"/>
        </a:p>
      </dgm:t>
    </dgm:pt>
    <dgm:pt modelId="{6A5C8AAF-85B1-4CAD-9778-BE4B9E1E3B09}">
      <dgm:prSet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/>
            <a:t>broadcast</a:t>
          </a:r>
        </a:p>
      </dgm:t>
    </dgm:pt>
    <dgm:pt modelId="{1D8842B8-1C24-446A-8084-BBBACD4599AF}" type="parTrans" cxnId="{0B6187DE-126E-4D22-B0F1-18DDB6C57743}">
      <dgm:prSet/>
      <dgm:spPr/>
      <dgm:t>
        <a:bodyPr/>
        <a:lstStyle/>
        <a:p>
          <a:endParaRPr lang="en-US"/>
        </a:p>
      </dgm:t>
    </dgm:pt>
    <dgm:pt modelId="{F69846BC-A26C-401D-8D1F-7E0558816FAF}" type="sibTrans" cxnId="{0B6187DE-126E-4D22-B0F1-18DDB6C57743}">
      <dgm:prSet/>
      <dgm:spPr/>
      <dgm:t>
        <a:bodyPr/>
        <a:lstStyle/>
        <a:p>
          <a:endParaRPr lang="en-US"/>
        </a:p>
      </dgm:t>
    </dgm:pt>
    <dgm:pt modelId="{3DD59F63-D045-4B78-B67A-B47397CDFDA1}">
      <dgm:prSet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/>
            <a:t>spatial join</a:t>
          </a:r>
        </a:p>
      </dgm:t>
    </dgm:pt>
    <dgm:pt modelId="{1FE5D8BD-6CB6-468F-BAF9-9B186CB483ED}" type="parTrans" cxnId="{BE7785F1-28FB-425E-807A-DBA1BBE1E88B}">
      <dgm:prSet/>
      <dgm:spPr/>
      <dgm:t>
        <a:bodyPr/>
        <a:lstStyle/>
        <a:p>
          <a:endParaRPr lang="en-US"/>
        </a:p>
      </dgm:t>
    </dgm:pt>
    <dgm:pt modelId="{6D09848E-16D6-4443-A5BD-4F36D7D77356}" type="sibTrans" cxnId="{BE7785F1-28FB-425E-807A-DBA1BBE1E88B}">
      <dgm:prSet/>
      <dgm:spPr/>
      <dgm:t>
        <a:bodyPr/>
        <a:lstStyle/>
        <a:p>
          <a:endParaRPr lang="en-US"/>
        </a:p>
      </dgm:t>
    </dgm:pt>
    <dgm:pt modelId="{21E42EB2-A4BB-4914-AC05-33E08088E3B0}">
      <dgm:prSet/>
      <dgm:spPr/>
      <dgm:t>
        <a:bodyPr/>
        <a:lstStyle/>
        <a:p>
          <a:r>
            <a:rPr lang="en-US"/>
            <a:t>algorithms</a:t>
          </a:r>
        </a:p>
      </dgm:t>
    </dgm:pt>
    <dgm:pt modelId="{E8B85501-AED8-46A2-952A-CCC8994C203A}" type="parTrans" cxnId="{A980C31B-1A7F-4BFB-BCFF-A08C28A78509}">
      <dgm:prSet/>
      <dgm:spPr/>
      <dgm:t>
        <a:bodyPr/>
        <a:lstStyle/>
        <a:p>
          <a:endParaRPr lang="en-US"/>
        </a:p>
      </dgm:t>
    </dgm:pt>
    <dgm:pt modelId="{A9D258CF-82D4-4349-A378-99C191467099}" type="sibTrans" cxnId="{A980C31B-1A7F-4BFB-BCFF-A08C28A78509}">
      <dgm:prSet/>
      <dgm:spPr/>
      <dgm:t>
        <a:bodyPr/>
        <a:lstStyle/>
        <a:p>
          <a:endParaRPr lang="en-US"/>
        </a:p>
      </dgm:t>
    </dgm:pt>
    <dgm:pt modelId="{BFA09CAE-86A8-4DE4-A5D0-1DFA311EE294}">
      <dgm:prSet/>
      <dgm:spPr/>
      <dgm:t>
        <a:bodyPr/>
        <a:lstStyle/>
        <a:p>
          <a:r>
            <a:rPr lang="en-US"/>
            <a:t>store</a:t>
          </a:r>
        </a:p>
      </dgm:t>
    </dgm:pt>
    <dgm:pt modelId="{EC7E0C9E-7567-4465-ABB0-60B7B03BCC93}" type="parTrans" cxnId="{F3261F10-E275-43C8-B4ED-DB3DAF4957E1}">
      <dgm:prSet/>
      <dgm:spPr/>
      <dgm:t>
        <a:bodyPr/>
        <a:lstStyle/>
        <a:p>
          <a:endParaRPr lang="en-US"/>
        </a:p>
      </dgm:t>
    </dgm:pt>
    <dgm:pt modelId="{FB8CF010-A097-4891-A0A2-68AEC79CB465}" type="sibTrans" cxnId="{F3261F10-E275-43C8-B4ED-DB3DAF4957E1}">
      <dgm:prSet/>
      <dgm:spPr/>
      <dgm:t>
        <a:bodyPr/>
        <a:lstStyle/>
        <a:p>
          <a:endParaRPr lang="en-US"/>
        </a:p>
      </dgm:t>
    </dgm:pt>
    <dgm:pt modelId="{9FDF8899-2A42-4661-99F7-96A63607B0F7}" type="pres">
      <dgm:prSet presAssocID="{262140B2-B53F-4C9C-B8BE-530F637B1930}" presName="Name0" presStyleCnt="0">
        <dgm:presLayoutVars>
          <dgm:dir/>
          <dgm:resizeHandles val="exact"/>
        </dgm:presLayoutVars>
      </dgm:prSet>
      <dgm:spPr/>
    </dgm:pt>
    <dgm:pt modelId="{760B98D4-FC0C-4710-AE6A-77C81390E53D}" type="pres">
      <dgm:prSet presAssocID="{A1FDE05D-248E-4F5C-AD43-4240585D8D3A}" presName="composite" presStyleCnt="0"/>
      <dgm:spPr/>
    </dgm:pt>
    <dgm:pt modelId="{6B820CF7-0736-4765-8519-0CA82B36DC01}" type="pres">
      <dgm:prSet presAssocID="{A1FDE05D-248E-4F5C-AD43-4240585D8D3A}" presName="bgChev" presStyleLbl="node1" presStyleIdx="0" presStyleCnt="7"/>
      <dgm:spPr/>
    </dgm:pt>
    <dgm:pt modelId="{FB401F09-0D89-4385-9E2B-3E6DB497062D}" type="pres">
      <dgm:prSet presAssocID="{A1FDE05D-248E-4F5C-AD43-4240585D8D3A}" presName="txNode" presStyleLbl="fgAcc1" presStyleIdx="0" presStyleCnt="7">
        <dgm:presLayoutVars>
          <dgm:bulletEnabled val="1"/>
        </dgm:presLayoutVars>
      </dgm:prSet>
      <dgm:spPr/>
    </dgm:pt>
    <dgm:pt modelId="{AEF2E619-2A5A-4CF7-9333-204A5F745671}" type="pres">
      <dgm:prSet presAssocID="{79E0EB1D-DA20-40BD-9051-9F6A4159D684}" presName="compositeSpace" presStyleCnt="0"/>
      <dgm:spPr/>
    </dgm:pt>
    <dgm:pt modelId="{0497FA87-77E4-404F-AE6C-99FEF66D5F36}" type="pres">
      <dgm:prSet presAssocID="{9EEF2370-F784-43BC-BD41-7402E6DA38C8}" presName="composite" presStyleCnt="0"/>
      <dgm:spPr/>
    </dgm:pt>
    <dgm:pt modelId="{2379A31D-DC20-4EDA-8FE4-9882B057E88A}" type="pres">
      <dgm:prSet presAssocID="{9EEF2370-F784-43BC-BD41-7402E6DA38C8}" presName="bgChev" presStyleLbl="node1" presStyleIdx="1" presStyleCnt="7"/>
      <dgm:spPr/>
    </dgm:pt>
    <dgm:pt modelId="{CC7CF895-0B01-42BE-9DF9-4707DFD5762F}" type="pres">
      <dgm:prSet presAssocID="{9EEF2370-F784-43BC-BD41-7402E6DA38C8}" presName="txNode" presStyleLbl="fgAcc1" presStyleIdx="1" presStyleCnt="7">
        <dgm:presLayoutVars>
          <dgm:bulletEnabled val="1"/>
        </dgm:presLayoutVars>
      </dgm:prSet>
      <dgm:spPr/>
    </dgm:pt>
    <dgm:pt modelId="{BF71503A-F069-4825-9EB9-EE61F70BD472}" type="pres">
      <dgm:prSet presAssocID="{06DE7380-2F81-40C9-8DCE-749D61FAE56F}" presName="compositeSpace" presStyleCnt="0"/>
      <dgm:spPr/>
    </dgm:pt>
    <dgm:pt modelId="{9800347B-1A81-4ECC-A1E7-6656B975AC53}" type="pres">
      <dgm:prSet presAssocID="{69AA4CDB-8BBE-439C-88AF-CC0C14820AF5}" presName="composite" presStyleCnt="0"/>
      <dgm:spPr/>
    </dgm:pt>
    <dgm:pt modelId="{2ED26587-5BA1-4E62-86AA-093DD1B2D87A}" type="pres">
      <dgm:prSet presAssocID="{69AA4CDB-8BBE-439C-88AF-CC0C14820AF5}" presName="bgChev" presStyleLbl="node1" presStyleIdx="2" presStyleCnt="7"/>
      <dgm:spPr/>
    </dgm:pt>
    <dgm:pt modelId="{E9FFB339-0005-453D-99F0-898B49CF3E6C}" type="pres">
      <dgm:prSet presAssocID="{69AA4CDB-8BBE-439C-88AF-CC0C14820AF5}" presName="txNode" presStyleLbl="fgAcc1" presStyleIdx="2" presStyleCnt="7">
        <dgm:presLayoutVars>
          <dgm:bulletEnabled val="1"/>
        </dgm:presLayoutVars>
      </dgm:prSet>
      <dgm:spPr/>
    </dgm:pt>
    <dgm:pt modelId="{509F4066-BCE6-4D55-8460-1024C84ABE36}" type="pres">
      <dgm:prSet presAssocID="{5E3ED947-E5AC-47E9-B6A8-85950DFB95CD}" presName="compositeSpace" presStyleCnt="0"/>
      <dgm:spPr/>
    </dgm:pt>
    <dgm:pt modelId="{747C0CBC-71F2-41F2-BA41-2EAC442FDB26}" type="pres">
      <dgm:prSet presAssocID="{6A5C8AAF-85B1-4CAD-9778-BE4B9E1E3B09}" presName="composite" presStyleCnt="0"/>
      <dgm:spPr/>
    </dgm:pt>
    <dgm:pt modelId="{2362D496-45A9-454F-9903-127A234C7F17}" type="pres">
      <dgm:prSet presAssocID="{6A5C8AAF-85B1-4CAD-9778-BE4B9E1E3B09}" presName="bgChev" presStyleLbl="node1" presStyleIdx="3" presStyleCnt="7"/>
      <dgm:spPr/>
    </dgm:pt>
    <dgm:pt modelId="{6C56B602-F669-4AC5-81C2-68395087130E}" type="pres">
      <dgm:prSet presAssocID="{6A5C8AAF-85B1-4CAD-9778-BE4B9E1E3B09}" presName="txNode" presStyleLbl="fgAcc1" presStyleIdx="3" presStyleCnt="7" custLinFactNeighborX="-3511" custLinFactNeighborY="-1707">
        <dgm:presLayoutVars>
          <dgm:bulletEnabled val="1"/>
        </dgm:presLayoutVars>
      </dgm:prSet>
      <dgm:spPr/>
    </dgm:pt>
    <dgm:pt modelId="{F5DE2A73-2B87-42BF-809F-FA6C50ED0D8A}" type="pres">
      <dgm:prSet presAssocID="{F69846BC-A26C-401D-8D1F-7E0558816FAF}" presName="compositeSpace" presStyleCnt="0"/>
      <dgm:spPr/>
    </dgm:pt>
    <dgm:pt modelId="{50F8768A-F374-4BA8-8FAC-B19D01B4E4DE}" type="pres">
      <dgm:prSet presAssocID="{3DD59F63-D045-4B78-B67A-B47397CDFDA1}" presName="composite" presStyleCnt="0"/>
      <dgm:spPr/>
    </dgm:pt>
    <dgm:pt modelId="{3A28DC2D-8D07-46F4-BC64-033AC8352BC7}" type="pres">
      <dgm:prSet presAssocID="{3DD59F63-D045-4B78-B67A-B47397CDFDA1}" presName="bgChev" presStyleLbl="node1" presStyleIdx="4" presStyleCnt="7"/>
      <dgm:spPr/>
    </dgm:pt>
    <dgm:pt modelId="{BCB32073-AB42-4066-8B9F-2E33B4E518CE}" type="pres">
      <dgm:prSet presAssocID="{3DD59F63-D045-4B78-B67A-B47397CDFDA1}" presName="txNode" presStyleLbl="fgAcc1" presStyleIdx="4" presStyleCnt="7" custLinFactNeighborX="2002" custLinFactNeighborY="-756">
        <dgm:presLayoutVars>
          <dgm:bulletEnabled val="1"/>
        </dgm:presLayoutVars>
      </dgm:prSet>
      <dgm:spPr/>
    </dgm:pt>
    <dgm:pt modelId="{25299390-1D7D-45C8-A646-F02F6B87B91C}" type="pres">
      <dgm:prSet presAssocID="{6D09848E-16D6-4443-A5BD-4F36D7D77356}" presName="compositeSpace" presStyleCnt="0"/>
      <dgm:spPr/>
    </dgm:pt>
    <dgm:pt modelId="{3ECFD92F-C0FF-46EE-99E7-7E97514C766B}" type="pres">
      <dgm:prSet presAssocID="{21E42EB2-A4BB-4914-AC05-33E08088E3B0}" presName="composite" presStyleCnt="0"/>
      <dgm:spPr/>
    </dgm:pt>
    <dgm:pt modelId="{2BE04E79-733E-4023-814C-07B2500751BE}" type="pres">
      <dgm:prSet presAssocID="{21E42EB2-A4BB-4914-AC05-33E08088E3B0}" presName="bgChev" presStyleLbl="node1" presStyleIdx="5" presStyleCnt="7"/>
      <dgm:spPr/>
    </dgm:pt>
    <dgm:pt modelId="{B96D86F9-1CF8-41A1-AB80-61CD6D1F9AE2}" type="pres">
      <dgm:prSet presAssocID="{21E42EB2-A4BB-4914-AC05-33E08088E3B0}" presName="txNode" presStyleLbl="fgAcc1" presStyleIdx="5" presStyleCnt="7">
        <dgm:presLayoutVars>
          <dgm:bulletEnabled val="1"/>
        </dgm:presLayoutVars>
      </dgm:prSet>
      <dgm:spPr/>
    </dgm:pt>
    <dgm:pt modelId="{470ED494-2CD9-4E41-94EF-2E1108B1F5F0}" type="pres">
      <dgm:prSet presAssocID="{A9D258CF-82D4-4349-A378-99C191467099}" presName="compositeSpace" presStyleCnt="0"/>
      <dgm:spPr/>
    </dgm:pt>
    <dgm:pt modelId="{55266CAF-4666-4F46-8AD8-022ECCE75B78}" type="pres">
      <dgm:prSet presAssocID="{BFA09CAE-86A8-4DE4-A5D0-1DFA311EE294}" presName="composite" presStyleCnt="0"/>
      <dgm:spPr/>
    </dgm:pt>
    <dgm:pt modelId="{FE71D2D8-8289-4548-AA92-048DD6AEA64C}" type="pres">
      <dgm:prSet presAssocID="{BFA09CAE-86A8-4DE4-A5D0-1DFA311EE294}" presName="bgChev" presStyleLbl="node1" presStyleIdx="6" presStyleCnt="7"/>
      <dgm:spPr/>
    </dgm:pt>
    <dgm:pt modelId="{57497790-1260-40C7-B1C2-80781D7E6018}" type="pres">
      <dgm:prSet presAssocID="{BFA09CAE-86A8-4DE4-A5D0-1DFA311EE294}" presName="txNode" presStyleLbl="fgAcc1" presStyleIdx="6" presStyleCnt="7">
        <dgm:presLayoutVars>
          <dgm:bulletEnabled val="1"/>
        </dgm:presLayoutVars>
      </dgm:prSet>
      <dgm:spPr/>
    </dgm:pt>
  </dgm:ptLst>
  <dgm:cxnLst>
    <dgm:cxn modelId="{56A9C70C-4AF9-497A-A9FE-4FFA8D429250}" type="presOf" srcId="{6A5C8AAF-85B1-4CAD-9778-BE4B9E1E3B09}" destId="{6C56B602-F669-4AC5-81C2-68395087130E}" srcOrd="0" destOrd="0" presId="urn:microsoft.com/office/officeart/2005/8/layout/chevronAccent+Icon"/>
    <dgm:cxn modelId="{F3261F10-E275-43C8-B4ED-DB3DAF4957E1}" srcId="{262140B2-B53F-4C9C-B8BE-530F637B1930}" destId="{BFA09CAE-86A8-4DE4-A5D0-1DFA311EE294}" srcOrd="6" destOrd="0" parTransId="{EC7E0C9E-7567-4465-ABB0-60B7B03BCC93}" sibTransId="{FB8CF010-A097-4891-A0A2-68AEC79CB465}"/>
    <dgm:cxn modelId="{4D078E14-F715-4F9E-859E-23F219DE190C}" type="presOf" srcId="{9EEF2370-F784-43BC-BD41-7402E6DA38C8}" destId="{CC7CF895-0B01-42BE-9DF9-4707DFD5762F}" srcOrd="0" destOrd="0" presId="urn:microsoft.com/office/officeart/2005/8/layout/chevronAccent+Icon"/>
    <dgm:cxn modelId="{C0114C1B-6F4F-47F0-9774-F9AA5A711888}" type="presOf" srcId="{262140B2-B53F-4C9C-B8BE-530F637B1930}" destId="{9FDF8899-2A42-4661-99F7-96A63607B0F7}" srcOrd="0" destOrd="0" presId="urn:microsoft.com/office/officeart/2005/8/layout/chevronAccent+Icon"/>
    <dgm:cxn modelId="{A980C31B-1A7F-4BFB-BCFF-A08C28A78509}" srcId="{262140B2-B53F-4C9C-B8BE-530F637B1930}" destId="{21E42EB2-A4BB-4914-AC05-33E08088E3B0}" srcOrd="5" destOrd="0" parTransId="{E8B85501-AED8-46A2-952A-CCC8994C203A}" sibTransId="{A9D258CF-82D4-4349-A378-99C191467099}"/>
    <dgm:cxn modelId="{19C2F96A-101D-4BFD-BAF6-72FCCF37ED67}" type="presOf" srcId="{69AA4CDB-8BBE-439C-88AF-CC0C14820AF5}" destId="{E9FFB339-0005-453D-99F0-898B49CF3E6C}" srcOrd="0" destOrd="0" presId="urn:microsoft.com/office/officeart/2005/8/layout/chevronAccent+Icon"/>
    <dgm:cxn modelId="{7F0B5777-19C6-425C-8938-AABA457403B2}" type="presOf" srcId="{A1FDE05D-248E-4F5C-AD43-4240585D8D3A}" destId="{FB401F09-0D89-4385-9E2B-3E6DB497062D}" srcOrd="0" destOrd="0" presId="urn:microsoft.com/office/officeart/2005/8/layout/chevronAccent+Icon"/>
    <dgm:cxn modelId="{5A0FFB88-5FD1-4A7E-B81B-9F347176F297}" srcId="{262140B2-B53F-4C9C-B8BE-530F637B1930}" destId="{69AA4CDB-8BBE-439C-88AF-CC0C14820AF5}" srcOrd="2" destOrd="0" parTransId="{9BDC6CD6-4336-43CA-A1A6-731758ACCE6C}" sibTransId="{5E3ED947-E5AC-47E9-B6A8-85950DFB95CD}"/>
    <dgm:cxn modelId="{2219EAB7-8301-4443-8FEF-182620F8262A}" srcId="{262140B2-B53F-4C9C-B8BE-530F637B1930}" destId="{A1FDE05D-248E-4F5C-AD43-4240585D8D3A}" srcOrd="0" destOrd="0" parTransId="{5403547D-99EC-4F45-8DC4-D1328FE840AF}" sibTransId="{79E0EB1D-DA20-40BD-9051-9F6A4159D684}"/>
    <dgm:cxn modelId="{D64599D4-1D28-4982-B22B-E18F55CFCCC6}" type="presOf" srcId="{3DD59F63-D045-4B78-B67A-B47397CDFDA1}" destId="{BCB32073-AB42-4066-8B9F-2E33B4E518CE}" srcOrd="0" destOrd="0" presId="urn:microsoft.com/office/officeart/2005/8/layout/chevronAccent+Icon"/>
    <dgm:cxn modelId="{0B6187DE-126E-4D22-B0F1-18DDB6C57743}" srcId="{262140B2-B53F-4C9C-B8BE-530F637B1930}" destId="{6A5C8AAF-85B1-4CAD-9778-BE4B9E1E3B09}" srcOrd="3" destOrd="0" parTransId="{1D8842B8-1C24-446A-8084-BBBACD4599AF}" sibTransId="{F69846BC-A26C-401D-8D1F-7E0558816FAF}"/>
    <dgm:cxn modelId="{4AF507EE-CAE2-4077-9999-EEF766C765FF}" srcId="{262140B2-B53F-4C9C-B8BE-530F637B1930}" destId="{9EEF2370-F784-43BC-BD41-7402E6DA38C8}" srcOrd="1" destOrd="0" parTransId="{DB0189DA-336A-45BD-BB7A-20C51EDCE1D2}" sibTransId="{06DE7380-2F81-40C9-8DCE-749D61FAE56F}"/>
    <dgm:cxn modelId="{09B15EEF-6D4D-4B31-9388-4207AFF589AF}" type="presOf" srcId="{BFA09CAE-86A8-4DE4-A5D0-1DFA311EE294}" destId="{57497790-1260-40C7-B1C2-80781D7E6018}" srcOrd="0" destOrd="0" presId="urn:microsoft.com/office/officeart/2005/8/layout/chevronAccent+Icon"/>
    <dgm:cxn modelId="{BE7785F1-28FB-425E-807A-DBA1BBE1E88B}" srcId="{262140B2-B53F-4C9C-B8BE-530F637B1930}" destId="{3DD59F63-D045-4B78-B67A-B47397CDFDA1}" srcOrd="4" destOrd="0" parTransId="{1FE5D8BD-6CB6-468F-BAF9-9B186CB483ED}" sibTransId="{6D09848E-16D6-4443-A5BD-4F36D7D77356}"/>
    <dgm:cxn modelId="{747375FB-74D8-4AE4-A28F-F3CD1692033C}" type="presOf" srcId="{21E42EB2-A4BB-4914-AC05-33E08088E3B0}" destId="{B96D86F9-1CF8-41A1-AB80-61CD6D1F9AE2}" srcOrd="0" destOrd="0" presId="urn:microsoft.com/office/officeart/2005/8/layout/chevronAccent+Icon"/>
    <dgm:cxn modelId="{B1B6EBBD-6A98-400B-9665-B5219010A151}" type="presParOf" srcId="{9FDF8899-2A42-4661-99F7-96A63607B0F7}" destId="{760B98D4-FC0C-4710-AE6A-77C81390E53D}" srcOrd="0" destOrd="0" presId="urn:microsoft.com/office/officeart/2005/8/layout/chevronAccent+Icon"/>
    <dgm:cxn modelId="{994B2916-40C8-452D-A6A7-F16E4161A918}" type="presParOf" srcId="{760B98D4-FC0C-4710-AE6A-77C81390E53D}" destId="{6B820CF7-0736-4765-8519-0CA82B36DC01}" srcOrd="0" destOrd="0" presId="urn:microsoft.com/office/officeart/2005/8/layout/chevronAccent+Icon"/>
    <dgm:cxn modelId="{64D5CA6A-44D6-43F3-9685-6CEBFEA25EF0}" type="presParOf" srcId="{760B98D4-FC0C-4710-AE6A-77C81390E53D}" destId="{FB401F09-0D89-4385-9E2B-3E6DB497062D}" srcOrd="1" destOrd="0" presId="urn:microsoft.com/office/officeart/2005/8/layout/chevronAccent+Icon"/>
    <dgm:cxn modelId="{4B6AB9DD-6DD4-4843-9F28-EB8850716F3C}" type="presParOf" srcId="{9FDF8899-2A42-4661-99F7-96A63607B0F7}" destId="{AEF2E619-2A5A-4CF7-9333-204A5F745671}" srcOrd="1" destOrd="0" presId="urn:microsoft.com/office/officeart/2005/8/layout/chevronAccent+Icon"/>
    <dgm:cxn modelId="{7C975523-0183-4CF9-96CF-F1DBB51BD368}" type="presParOf" srcId="{9FDF8899-2A42-4661-99F7-96A63607B0F7}" destId="{0497FA87-77E4-404F-AE6C-99FEF66D5F36}" srcOrd="2" destOrd="0" presId="urn:microsoft.com/office/officeart/2005/8/layout/chevronAccent+Icon"/>
    <dgm:cxn modelId="{A0E1C4C2-CDCF-481C-B51D-3AA3149CB6F2}" type="presParOf" srcId="{0497FA87-77E4-404F-AE6C-99FEF66D5F36}" destId="{2379A31D-DC20-4EDA-8FE4-9882B057E88A}" srcOrd="0" destOrd="0" presId="urn:microsoft.com/office/officeart/2005/8/layout/chevronAccent+Icon"/>
    <dgm:cxn modelId="{9ED236E2-118B-42C2-9856-2E77504059F3}" type="presParOf" srcId="{0497FA87-77E4-404F-AE6C-99FEF66D5F36}" destId="{CC7CF895-0B01-42BE-9DF9-4707DFD5762F}" srcOrd="1" destOrd="0" presId="urn:microsoft.com/office/officeart/2005/8/layout/chevronAccent+Icon"/>
    <dgm:cxn modelId="{D01A693D-307C-4273-B2AA-1EF2E2A3CBC0}" type="presParOf" srcId="{9FDF8899-2A42-4661-99F7-96A63607B0F7}" destId="{BF71503A-F069-4825-9EB9-EE61F70BD472}" srcOrd="3" destOrd="0" presId="urn:microsoft.com/office/officeart/2005/8/layout/chevronAccent+Icon"/>
    <dgm:cxn modelId="{E47DB544-C8B6-4A3C-A6F7-A5165B0CFDD6}" type="presParOf" srcId="{9FDF8899-2A42-4661-99F7-96A63607B0F7}" destId="{9800347B-1A81-4ECC-A1E7-6656B975AC53}" srcOrd="4" destOrd="0" presId="urn:microsoft.com/office/officeart/2005/8/layout/chevronAccent+Icon"/>
    <dgm:cxn modelId="{E8E0AA99-57E9-40DE-BA6E-26D6E22FA8E3}" type="presParOf" srcId="{9800347B-1A81-4ECC-A1E7-6656B975AC53}" destId="{2ED26587-5BA1-4E62-86AA-093DD1B2D87A}" srcOrd="0" destOrd="0" presId="urn:microsoft.com/office/officeart/2005/8/layout/chevronAccent+Icon"/>
    <dgm:cxn modelId="{A1924284-CB87-4B79-9A85-7CE698BF52EB}" type="presParOf" srcId="{9800347B-1A81-4ECC-A1E7-6656B975AC53}" destId="{E9FFB339-0005-453D-99F0-898B49CF3E6C}" srcOrd="1" destOrd="0" presId="urn:microsoft.com/office/officeart/2005/8/layout/chevronAccent+Icon"/>
    <dgm:cxn modelId="{280A4E11-496D-498E-B769-E3FE96F5E5EC}" type="presParOf" srcId="{9FDF8899-2A42-4661-99F7-96A63607B0F7}" destId="{509F4066-BCE6-4D55-8460-1024C84ABE36}" srcOrd="5" destOrd="0" presId="urn:microsoft.com/office/officeart/2005/8/layout/chevronAccent+Icon"/>
    <dgm:cxn modelId="{1151EB5C-E14F-4A21-B0FE-D0D74122B1A4}" type="presParOf" srcId="{9FDF8899-2A42-4661-99F7-96A63607B0F7}" destId="{747C0CBC-71F2-41F2-BA41-2EAC442FDB26}" srcOrd="6" destOrd="0" presId="urn:microsoft.com/office/officeart/2005/8/layout/chevronAccent+Icon"/>
    <dgm:cxn modelId="{5525A5C7-9414-470F-8906-67CB0B80EC8F}" type="presParOf" srcId="{747C0CBC-71F2-41F2-BA41-2EAC442FDB26}" destId="{2362D496-45A9-454F-9903-127A234C7F17}" srcOrd="0" destOrd="0" presId="urn:microsoft.com/office/officeart/2005/8/layout/chevronAccent+Icon"/>
    <dgm:cxn modelId="{39A84171-43F7-4439-A8AF-19A9A71BC8D0}" type="presParOf" srcId="{747C0CBC-71F2-41F2-BA41-2EAC442FDB26}" destId="{6C56B602-F669-4AC5-81C2-68395087130E}" srcOrd="1" destOrd="0" presId="urn:microsoft.com/office/officeart/2005/8/layout/chevronAccent+Icon"/>
    <dgm:cxn modelId="{39A1F535-FBF8-4EF7-BF21-955B53168823}" type="presParOf" srcId="{9FDF8899-2A42-4661-99F7-96A63607B0F7}" destId="{F5DE2A73-2B87-42BF-809F-FA6C50ED0D8A}" srcOrd="7" destOrd="0" presId="urn:microsoft.com/office/officeart/2005/8/layout/chevronAccent+Icon"/>
    <dgm:cxn modelId="{84602DD7-36A8-4DEB-A073-4DF0232E913C}" type="presParOf" srcId="{9FDF8899-2A42-4661-99F7-96A63607B0F7}" destId="{50F8768A-F374-4BA8-8FAC-B19D01B4E4DE}" srcOrd="8" destOrd="0" presId="urn:microsoft.com/office/officeart/2005/8/layout/chevronAccent+Icon"/>
    <dgm:cxn modelId="{B1EB9645-97D6-4B18-87A5-F6FF6704EB01}" type="presParOf" srcId="{50F8768A-F374-4BA8-8FAC-B19D01B4E4DE}" destId="{3A28DC2D-8D07-46F4-BC64-033AC8352BC7}" srcOrd="0" destOrd="0" presId="urn:microsoft.com/office/officeart/2005/8/layout/chevronAccent+Icon"/>
    <dgm:cxn modelId="{E4EA38C2-BF82-40DF-AAC3-B06D29FB3206}" type="presParOf" srcId="{50F8768A-F374-4BA8-8FAC-B19D01B4E4DE}" destId="{BCB32073-AB42-4066-8B9F-2E33B4E518CE}" srcOrd="1" destOrd="0" presId="urn:microsoft.com/office/officeart/2005/8/layout/chevronAccent+Icon"/>
    <dgm:cxn modelId="{B6E179F2-B5F0-450F-AE6D-AD2D2A567724}" type="presParOf" srcId="{9FDF8899-2A42-4661-99F7-96A63607B0F7}" destId="{25299390-1D7D-45C8-A646-F02F6B87B91C}" srcOrd="9" destOrd="0" presId="urn:microsoft.com/office/officeart/2005/8/layout/chevronAccent+Icon"/>
    <dgm:cxn modelId="{6E72A47C-E11F-4EDF-9E26-8216F3798FA4}" type="presParOf" srcId="{9FDF8899-2A42-4661-99F7-96A63607B0F7}" destId="{3ECFD92F-C0FF-46EE-99E7-7E97514C766B}" srcOrd="10" destOrd="0" presId="urn:microsoft.com/office/officeart/2005/8/layout/chevronAccent+Icon"/>
    <dgm:cxn modelId="{E67DB10D-2F5A-4C9D-A712-65B6A8CD2D57}" type="presParOf" srcId="{3ECFD92F-C0FF-46EE-99E7-7E97514C766B}" destId="{2BE04E79-733E-4023-814C-07B2500751BE}" srcOrd="0" destOrd="0" presId="urn:microsoft.com/office/officeart/2005/8/layout/chevronAccent+Icon"/>
    <dgm:cxn modelId="{5E0E4807-3DFD-490F-901F-E5FE35A3BA03}" type="presParOf" srcId="{3ECFD92F-C0FF-46EE-99E7-7E97514C766B}" destId="{B96D86F9-1CF8-41A1-AB80-61CD6D1F9AE2}" srcOrd="1" destOrd="0" presId="urn:microsoft.com/office/officeart/2005/8/layout/chevronAccent+Icon"/>
    <dgm:cxn modelId="{F2963E78-4E07-4F07-9164-547E4B34014D}" type="presParOf" srcId="{9FDF8899-2A42-4661-99F7-96A63607B0F7}" destId="{470ED494-2CD9-4E41-94EF-2E1108B1F5F0}" srcOrd="11" destOrd="0" presId="urn:microsoft.com/office/officeart/2005/8/layout/chevronAccent+Icon"/>
    <dgm:cxn modelId="{27EA0054-6CF1-4A2C-893D-CB15159DDD48}" type="presParOf" srcId="{9FDF8899-2A42-4661-99F7-96A63607B0F7}" destId="{55266CAF-4666-4F46-8AD8-022ECCE75B78}" srcOrd="12" destOrd="0" presId="urn:microsoft.com/office/officeart/2005/8/layout/chevronAccent+Icon"/>
    <dgm:cxn modelId="{997B08C8-A9F8-4084-95FA-FA09982D9B6D}" type="presParOf" srcId="{55266CAF-4666-4F46-8AD8-022ECCE75B78}" destId="{FE71D2D8-8289-4548-AA92-048DD6AEA64C}" srcOrd="0" destOrd="0" presId="urn:microsoft.com/office/officeart/2005/8/layout/chevronAccent+Icon"/>
    <dgm:cxn modelId="{ADEB8CAC-F4DD-429E-A4FE-EB2E2A238018}" type="presParOf" srcId="{55266CAF-4666-4F46-8AD8-022ECCE75B78}" destId="{57497790-1260-40C7-B1C2-80781D7E6018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63A5CB-9089-41C8-9E10-8A7C74A9C73C}">
      <dsp:nvSpPr>
        <dsp:cNvPr id="0" name=""/>
        <dsp:cNvSpPr/>
      </dsp:nvSpPr>
      <dsp:spPr>
        <a:xfrm>
          <a:off x="0" y="356056"/>
          <a:ext cx="565632" cy="5656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OSM</a:t>
          </a:r>
        </a:p>
      </dsp:txBody>
      <dsp:txXfrm>
        <a:off x="82835" y="438895"/>
        <a:ext cx="399962" cy="399983"/>
      </dsp:txXfrm>
    </dsp:sp>
    <dsp:sp modelId="{A90B46F1-6AD5-4B3F-B159-00313FF0ED2F}">
      <dsp:nvSpPr>
        <dsp:cNvPr id="0" name=""/>
        <dsp:cNvSpPr/>
      </dsp:nvSpPr>
      <dsp:spPr>
        <a:xfrm>
          <a:off x="293803" y="720606"/>
          <a:ext cx="565632" cy="5656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Crashes</a:t>
          </a:r>
        </a:p>
      </dsp:txBody>
      <dsp:txXfrm>
        <a:off x="376638" y="803445"/>
        <a:ext cx="399962" cy="399983"/>
      </dsp:txXfrm>
    </dsp:sp>
    <dsp:sp modelId="{921F03D7-32E2-4ECE-A996-EBA1E0DED82E}">
      <dsp:nvSpPr>
        <dsp:cNvPr id="0" name=""/>
        <dsp:cNvSpPr/>
      </dsp:nvSpPr>
      <dsp:spPr>
        <a:xfrm>
          <a:off x="587607" y="356056"/>
          <a:ext cx="565632" cy="5656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Trips</a:t>
          </a:r>
        </a:p>
      </dsp:txBody>
      <dsp:txXfrm>
        <a:off x="670442" y="438895"/>
        <a:ext cx="399962" cy="399983"/>
      </dsp:txXfrm>
    </dsp:sp>
    <dsp:sp modelId="{B8A829C8-951B-4A8E-AFE6-A565F83DC8C4}">
      <dsp:nvSpPr>
        <dsp:cNvPr id="0" name=""/>
        <dsp:cNvSpPr/>
      </dsp:nvSpPr>
      <dsp:spPr>
        <a:xfrm>
          <a:off x="881410" y="720606"/>
          <a:ext cx="565632" cy="5656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Trajectories</a:t>
          </a:r>
        </a:p>
      </dsp:txBody>
      <dsp:txXfrm>
        <a:off x="964245" y="803445"/>
        <a:ext cx="399962" cy="399983"/>
      </dsp:txXfrm>
    </dsp:sp>
    <dsp:sp modelId="{7A494EF7-8EDA-4AFD-8635-1E4CBD9C10DB}">
      <dsp:nvSpPr>
        <dsp:cNvPr id="0" name=""/>
        <dsp:cNvSpPr/>
      </dsp:nvSpPr>
      <dsp:spPr>
        <a:xfrm>
          <a:off x="1175214" y="356056"/>
          <a:ext cx="565632" cy="5656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Places</a:t>
          </a:r>
        </a:p>
      </dsp:txBody>
      <dsp:txXfrm>
        <a:off x="1258049" y="438895"/>
        <a:ext cx="399962" cy="399983"/>
      </dsp:txXfrm>
    </dsp:sp>
    <dsp:sp modelId="{7A25CF16-4335-4A06-91D2-06F376204625}">
      <dsp:nvSpPr>
        <dsp:cNvPr id="0" name=""/>
        <dsp:cNvSpPr/>
      </dsp:nvSpPr>
      <dsp:spPr>
        <a:xfrm>
          <a:off x="1469018" y="720606"/>
          <a:ext cx="565632" cy="5656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Census</a:t>
          </a:r>
        </a:p>
      </dsp:txBody>
      <dsp:txXfrm>
        <a:off x="1551853" y="803445"/>
        <a:ext cx="399962" cy="3999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C57C79-600A-4601-A315-49DAA1B2B37D}">
      <dsp:nvSpPr>
        <dsp:cNvPr id="0" name=""/>
        <dsp:cNvSpPr/>
      </dsp:nvSpPr>
      <dsp:spPr>
        <a:xfrm>
          <a:off x="2677" y="567699"/>
          <a:ext cx="2382714" cy="9530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Franklin Gothic Book"/>
            </a:rPr>
            <a:t>GPS Points</a:t>
          </a:r>
          <a:endParaRPr lang="en-US" sz="1700" kern="1200" dirty="0"/>
        </a:p>
      </dsp:txBody>
      <dsp:txXfrm>
        <a:off x="479220" y="567699"/>
        <a:ext cx="1429629" cy="953085"/>
      </dsp:txXfrm>
    </dsp:sp>
    <dsp:sp modelId="{ADE9E1E3-0C0E-460B-8B83-EC84D603E1B0}">
      <dsp:nvSpPr>
        <dsp:cNvPr id="0" name=""/>
        <dsp:cNvSpPr/>
      </dsp:nvSpPr>
      <dsp:spPr>
        <a:xfrm>
          <a:off x="2147119" y="567699"/>
          <a:ext cx="2382714" cy="9530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Franklin Gothic Book"/>
            </a:rPr>
            <a:t>Trips</a:t>
          </a:r>
          <a:endParaRPr lang="en-US" sz="1700" kern="1200"/>
        </a:p>
      </dsp:txBody>
      <dsp:txXfrm>
        <a:off x="2623662" y="567699"/>
        <a:ext cx="1429629" cy="953085"/>
      </dsp:txXfrm>
    </dsp:sp>
    <dsp:sp modelId="{AA751436-F2DF-4DB1-A405-BE485EFDFDA8}">
      <dsp:nvSpPr>
        <dsp:cNvPr id="0" name=""/>
        <dsp:cNvSpPr/>
      </dsp:nvSpPr>
      <dsp:spPr>
        <a:xfrm>
          <a:off x="4291562" y="567699"/>
          <a:ext cx="2382714" cy="9530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Visits</a:t>
          </a:r>
        </a:p>
      </dsp:txBody>
      <dsp:txXfrm>
        <a:off x="4768105" y="567699"/>
        <a:ext cx="1429629" cy="953085"/>
      </dsp:txXfrm>
    </dsp:sp>
    <dsp:sp modelId="{7F281139-5878-48B9-BB6E-5C1BEDE25EB2}">
      <dsp:nvSpPr>
        <dsp:cNvPr id="0" name=""/>
        <dsp:cNvSpPr/>
      </dsp:nvSpPr>
      <dsp:spPr>
        <a:xfrm>
          <a:off x="6436005" y="567699"/>
          <a:ext cx="2382714" cy="9530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Franklin Gothic Book"/>
            </a:rPr>
            <a:t>Map Matched OSM Trajectories</a:t>
          </a:r>
        </a:p>
      </dsp:txBody>
      <dsp:txXfrm>
        <a:off x="6912548" y="567699"/>
        <a:ext cx="1429629" cy="953085"/>
      </dsp:txXfrm>
    </dsp:sp>
    <dsp:sp modelId="{6AAF7972-38C9-44E1-9689-9DF933E18345}">
      <dsp:nvSpPr>
        <dsp:cNvPr id="0" name=""/>
        <dsp:cNvSpPr/>
      </dsp:nvSpPr>
      <dsp:spPr>
        <a:xfrm>
          <a:off x="8580447" y="567699"/>
          <a:ext cx="2382714" cy="9530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Franklin Gothic Book"/>
            </a:rPr>
            <a:t>Segment and Corridor Based Insights</a:t>
          </a:r>
        </a:p>
      </dsp:txBody>
      <dsp:txXfrm>
        <a:off x="9056990" y="567699"/>
        <a:ext cx="1429629" cy="9530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20CF7-0736-4765-8519-0CA82B36DC01}">
      <dsp:nvSpPr>
        <dsp:cNvPr id="0" name=""/>
        <dsp:cNvSpPr/>
      </dsp:nvSpPr>
      <dsp:spPr>
        <a:xfrm>
          <a:off x="3439" y="0"/>
          <a:ext cx="1150754" cy="368795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401F09-0D89-4385-9E2B-3E6DB497062D}">
      <dsp:nvSpPr>
        <dsp:cNvPr id="0" name=""/>
        <dsp:cNvSpPr/>
      </dsp:nvSpPr>
      <dsp:spPr>
        <a:xfrm>
          <a:off x="310307" y="92198"/>
          <a:ext cx="971748" cy="3687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load</a:t>
          </a:r>
        </a:p>
      </dsp:txBody>
      <dsp:txXfrm>
        <a:off x="321109" y="103000"/>
        <a:ext cx="950144" cy="347191"/>
      </dsp:txXfrm>
    </dsp:sp>
    <dsp:sp modelId="{2379A31D-DC20-4EDA-8FE4-9882B057E88A}">
      <dsp:nvSpPr>
        <dsp:cNvPr id="0" name=""/>
        <dsp:cNvSpPr/>
      </dsp:nvSpPr>
      <dsp:spPr>
        <a:xfrm>
          <a:off x="1317857" y="0"/>
          <a:ext cx="1150754" cy="368795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CF895-0B01-42BE-9DF9-4707DFD5762F}">
      <dsp:nvSpPr>
        <dsp:cNvPr id="0" name=""/>
        <dsp:cNvSpPr/>
      </dsp:nvSpPr>
      <dsp:spPr>
        <a:xfrm>
          <a:off x="1624725" y="92198"/>
          <a:ext cx="971748" cy="3687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normalize</a:t>
          </a:r>
        </a:p>
      </dsp:txBody>
      <dsp:txXfrm>
        <a:off x="1635527" y="103000"/>
        <a:ext cx="950144" cy="347191"/>
      </dsp:txXfrm>
    </dsp:sp>
    <dsp:sp modelId="{2ED26587-5BA1-4E62-86AA-093DD1B2D87A}">
      <dsp:nvSpPr>
        <dsp:cNvPr id="0" name=""/>
        <dsp:cNvSpPr/>
      </dsp:nvSpPr>
      <dsp:spPr>
        <a:xfrm>
          <a:off x="2632275" y="0"/>
          <a:ext cx="1150754" cy="368795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FFB339-0005-453D-99F0-898B49CF3E6C}">
      <dsp:nvSpPr>
        <dsp:cNvPr id="0" name=""/>
        <dsp:cNvSpPr/>
      </dsp:nvSpPr>
      <dsp:spPr>
        <a:xfrm>
          <a:off x="2939142" y="92198"/>
          <a:ext cx="971748" cy="368795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spatial index</a:t>
          </a:r>
        </a:p>
      </dsp:txBody>
      <dsp:txXfrm>
        <a:off x="2949944" y="103000"/>
        <a:ext cx="950144" cy="347191"/>
      </dsp:txXfrm>
    </dsp:sp>
    <dsp:sp modelId="{2362D496-45A9-454F-9903-127A234C7F17}">
      <dsp:nvSpPr>
        <dsp:cNvPr id="0" name=""/>
        <dsp:cNvSpPr/>
      </dsp:nvSpPr>
      <dsp:spPr>
        <a:xfrm>
          <a:off x="3946692" y="0"/>
          <a:ext cx="1150754" cy="368795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56B602-F669-4AC5-81C2-68395087130E}">
      <dsp:nvSpPr>
        <dsp:cNvPr id="0" name=""/>
        <dsp:cNvSpPr/>
      </dsp:nvSpPr>
      <dsp:spPr>
        <a:xfrm>
          <a:off x="4219442" y="85903"/>
          <a:ext cx="971748" cy="368795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broadcast</a:t>
          </a:r>
        </a:p>
      </dsp:txBody>
      <dsp:txXfrm>
        <a:off x="4230244" y="96705"/>
        <a:ext cx="950144" cy="347191"/>
      </dsp:txXfrm>
    </dsp:sp>
    <dsp:sp modelId="{3A28DC2D-8D07-46F4-BC64-033AC8352BC7}">
      <dsp:nvSpPr>
        <dsp:cNvPr id="0" name=""/>
        <dsp:cNvSpPr/>
      </dsp:nvSpPr>
      <dsp:spPr>
        <a:xfrm>
          <a:off x="5261110" y="0"/>
          <a:ext cx="1150754" cy="368795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32073-AB42-4066-8B9F-2E33B4E518CE}">
      <dsp:nvSpPr>
        <dsp:cNvPr id="0" name=""/>
        <dsp:cNvSpPr/>
      </dsp:nvSpPr>
      <dsp:spPr>
        <a:xfrm>
          <a:off x="5587432" y="89410"/>
          <a:ext cx="971748" cy="368795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spatial join</a:t>
          </a:r>
        </a:p>
      </dsp:txBody>
      <dsp:txXfrm>
        <a:off x="5598234" y="100212"/>
        <a:ext cx="950144" cy="347191"/>
      </dsp:txXfrm>
    </dsp:sp>
    <dsp:sp modelId="{2BE04E79-733E-4023-814C-07B2500751BE}">
      <dsp:nvSpPr>
        <dsp:cNvPr id="0" name=""/>
        <dsp:cNvSpPr/>
      </dsp:nvSpPr>
      <dsp:spPr>
        <a:xfrm>
          <a:off x="6575528" y="0"/>
          <a:ext cx="1150754" cy="368795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6D86F9-1CF8-41A1-AB80-61CD6D1F9AE2}">
      <dsp:nvSpPr>
        <dsp:cNvPr id="0" name=""/>
        <dsp:cNvSpPr/>
      </dsp:nvSpPr>
      <dsp:spPr>
        <a:xfrm>
          <a:off x="6882396" y="92198"/>
          <a:ext cx="971748" cy="3687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algorithms</a:t>
          </a:r>
        </a:p>
      </dsp:txBody>
      <dsp:txXfrm>
        <a:off x="6893198" y="103000"/>
        <a:ext cx="950144" cy="347191"/>
      </dsp:txXfrm>
    </dsp:sp>
    <dsp:sp modelId="{FE71D2D8-8289-4548-AA92-048DD6AEA64C}">
      <dsp:nvSpPr>
        <dsp:cNvPr id="0" name=""/>
        <dsp:cNvSpPr/>
      </dsp:nvSpPr>
      <dsp:spPr>
        <a:xfrm>
          <a:off x="7889946" y="0"/>
          <a:ext cx="1150754" cy="368795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497790-1260-40C7-B1C2-80781D7E6018}">
      <dsp:nvSpPr>
        <dsp:cNvPr id="0" name=""/>
        <dsp:cNvSpPr/>
      </dsp:nvSpPr>
      <dsp:spPr>
        <a:xfrm>
          <a:off x="8196813" y="92198"/>
          <a:ext cx="971748" cy="3687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store</a:t>
          </a:r>
        </a:p>
      </dsp:txBody>
      <dsp:txXfrm>
        <a:off x="8207615" y="103000"/>
        <a:ext cx="950144" cy="347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DE6EB-2AB4-D548-95FD-BD736640452C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17FB1-9A25-9C46-AA64-4820D73FB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98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Trip Paths is a new product specifically developed by INRIX to help our clients answer road travel questions more quickly and accurately than has previously ever been possible</a:t>
            </a:r>
            <a:r>
              <a:rPr lang="en-US">
                <a:effectLst/>
              </a:rPr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2FD4C-E479-4A74-950E-74138C3BE5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18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Massachusetts transitioned from traditional toll plazas to electronic open road tolls on Interstate 90 (Mass Pike) in 2016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percentage of trips started and/or ended within a quarter-mile (or any distance of interest)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an available transit stop? What was the travel time for these trips (for comparison to the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 transit trip)?”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17FB1-9A25-9C46-AA64-4820D73FB85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14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emf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emf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4A6C743-E873-F84D-B6C7-ECC4795CE7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44"/>
                    </a14:imgEffect>
                    <a14:imgEffect>
                      <a14:saturation sat="107000"/>
                    </a14:imgEffect>
                    <a14:imgEffect>
                      <a14:brightnessContrast bright="1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488314C9-15FA-8641-9798-281F4D7227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235" y="3396102"/>
            <a:ext cx="11460480" cy="1470025"/>
          </a:xfrm>
          <a:prstGeom prst="rect">
            <a:avLst/>
          </a:prstGeom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Title Page with </a:t>
            </a:r>
            <a:br>
              <a:rPr lang="en-US"/>
            </a:br>
            <a:r>
              <a:rPr lang="en-US"/>
              <a:t>Two Line Headline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B64EC3A5-67A1-184D-9C19-D8C9E116C5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60" y="5029200"/>
            <a:ext cx="11460480" cy="1097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Title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5CB49BF-B727-074F-8B5E-961C5A499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1CD3BF6F-2FC1-43AF-A179-63DEFF379FD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17156" y="6270098"/>
            <a:ext cx="1009083" cy="323472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1" name="Picture 10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7FD0B1B7-24DA-A549-ADD0-59EF50BE6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6661" t="-728" r="46084" b="5918"/>
          <a:stretch/>
        </p:blipFill>
        <p:spPr>
          <a:xfrm rot="5400000">
            <a:off x="5020103" y="1034248"/>
            <a:ext cx="630424" cy="10670630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72943CF-4604-544B-A7C6-7DEE8F5693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59" y="274320"/>
            <a:ext cx="30480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200" smtClean="0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3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 Slide">
    <p:bg>
      <p:bgPr>
        <a:solidFill>
          <a:srgbClr val="003D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60" y="2693989"/>
            <a:ext cx="11460480" cy="1297819"/>
          </a:xfrm>
          <a:prstGeom prst="rect">
            <a:avLst/>
          </a:prstGeom>
        </p:spPr>
        <p:txBody>
          <a:bodyPr anchor="t"/>
          <a:lstStyle>
            <a:lvl1pPr algn="l">
              <a:defRPr sz="3000" b="1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Closing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4352919"/>
            <a:ext cx="11460480" cy="1097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Contact</a:t>
            </a: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C3062C36-41DA-4554-A2AF-16785B9C592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17156" y="6270098"/>
            <a:ext cx="1009083" cy="323472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4F846236-25A6-4DA8-8DF2-0D38FD82F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"/>
          <a:stretch/>
        </p:blipFill>
        <p:spPr>
          <a:xfrm rot="5400000">
            <a:off x="5072102" y="1029743"/>
            <a:ext cx="448056" cy="105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86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4A6C743-E873-F84D-B6C7-ECC4795CE7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44"/>
                    </a14:imgEffect>
                    <a14:imgEffect>
                      <a14:saturation sat="107000"/>
                    </a14:imgEffect>
                    <a14:imgEffect>
                      <a14:brightnessContrast bright="1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488314C9-15FA-8641-9798-281F4D7227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235" y="3396102"/>
            <a:ext cx="11460480" cy="1470025"/>
          </a:xfrm>
          <a:prstGeom prst="rect">
            <a:avLst/>
          </a:prstGeom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Title Page with </a:t>
            </a:r>
            <a:br>
              <a:rPr lang="en-US"/>
            </a:br>
            <a:r>
              <a:rPr lang="en-US"/>
              <a:t>Two Line Headline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B64EC3A5-67A1-184D-9C19-D8C9E116C5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60" y="5029200"/>
            <a:ext cx="11460480" cy="1097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Title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72943CF-4604-544B-A7C6-7DEE8F5693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59" y="274320"/>
            <a:ext cx="30480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200" smtClean="0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CA3AF46-2B89-B947-810A-652B1ED45BE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8659E7-C958-4E44-B95A-2E78FFA8D0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71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person walking down a city street&#10;&#10;Description automatically generated">
            <a:extLst>
              <a:ext uri="{FF2B5EF4-FFF2-40B4-BE49-F238E27FC236}">
                <a16:creationId xmlns:a16="http://schemas.microsoft.com/office/drawing/2014/main" id="{94C757C9-FAB6-2C43-8678-797950B15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3868C67D-EC36-CB4C-9F43-80E95BB064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235" y="3396102"/>
            <a:ext cx="11460480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Title Page with </a:t>
            </a:r>
            <a:br>
              <a:rPr lang="en-US"/>
            </a:br>
            <a:r>
              <a:rPr lang="en-US"/>
              <a:t>Two Line Headline</a:t>
            </a: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23104A55-97C8-3A46-A416-00B2FE245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60" y="5029200"/>
            <a:ext cx="11460480" cy="1097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647C70-7B6F-3047-B4D9-1BFE3D10880D}"/>
              </a:ext>
            </a:extLst>
          </p:cNvPr>
          <p:cNvGrpSpPr/>
          <p:nvPr userDrawn="1"/>
        </p:nvGrpSpPr>
        <p:grpSpPr>
          <a:xfrm>
            <a:off x="6184475" y="709388"/>
            <a:ext cx="5815120" cy="4493502"/>
            <a:chOff x="5429578" y="331457"/>
            <a:chExt cx="5815120" cy="44935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DBDE66-941A-9345-BF3C-AE30EFC732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6200000">
              <a:off x="6090387" y="-329352"/>
              <a:ext cx="4493502" cy="5815120"/>
            </a:xfrm>
            <a:prstGeom prst="rect">
              <a:avLst/>
            </a:prstGeom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F1FAED8-58C6-D347-9027-5FF8B3A391A9}"/>
                </a:ext>
              </a:extLst>
            </p:cNvPr>
            <p:cNvSpPr/>
            <p:nvPr userDrawn="1"/>
          </p:nvSpPr>
          <p:spPr>
            <a:xfrm>
              <a:off x="5429578" y="4451130"/>
              <a:ext cx="78667" cy="78667"/>
            </a:xfrm>
            <a:prstGeom prst="ellipse">
              <a:avLst/>
            </a:prstGeom>
            <a:solidFill>
              <a:srgbClr val="F1C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9BB8443-7AD9-C843-A54F-EF0636870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59" y="274320"/>
            <a:ext cx="30480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200" smtClean="0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FFAAF26-08C4-DF49-8CA7-87030D0F24F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5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erson standing on a city street&#10;&#10;Description automatically generated">
            <a:extLst>
              <a:ext uri="{FF2B5EF4-FFF2-40B4-BE49-F238E27FC236}">
                <a16:creationId xmlns:a16="http://schemas.microsoft.com/office/drawing/2014/main" id="{D89DDF49-63E1-3A45-A6B5-3C0ABB982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860"/>
            <a:ext cx="12192000" cy="6880860"/>
          </a:xfrm>
          <a:prstGeom prst="rect">
            <a:avLst/>
          </a:pr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BEC39C86-A584-F743-8C60-DDC97F34B2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235" y="3396102"/>
            <a:ext cx="11460480" cy="1470025"/>
          </a:xfrm>
          <a:prstGeom prst="rect">
            <a:avLst/>
          </a:prstGeom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Title Page with </a:t>
            </a:r>
            <a:br>
              <a:rPr lang="en-US"/>
            </a:br>
            <a:r>
              <a:rPr lang="en-US"/>
              <a:t>Two Line Headline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18B8E1A8-1781-7144-B51A-B70E0FF652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60" y="5029200"/>
            <a:ext cx="11460480" cy="1097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E76B14-8B06-D141-92F1-13EADD275DBE}"/>
              </a:ext>
            </a:extLst>
          </p:cNvPr>
          <p:cNvGrpSpPr/>
          <p:nvPr userDrawn="1"/>
        </p:nvGrpSpPr>
        <p:grpSpPr>
          <a:xfrm>
            <a:off x="6451178" y="731520"/>
            <a:ext cx="4006871" cy="4493502"/>
            <a:chOff x="6451178" y="731520"/>
            <a:chExt cx="4006871" cy="44935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474D22-3C47-AC44-8339-0B1932077A2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31781"/>
            <a:stretch/>
          </p:blipFill>
          <p:spPr>
            <a:xfrm rot="16200000">
              <a:off x="6227792" y="994765"/>
              <a:ext cx="4493502" cy="3967012"/>
            </a:xfrm>
            <a:prstGeom prst="rect">
              <a:avLst/>
            </a:prstGeom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6A111C4-76EE-1145-B20B-C432C1E91E48}"/>
                </a:ext>
              </a:extLst>
            </p:cNvPr>
            <p:cNvSpPr/>
            <p:nvPr userDrawn="1"/>
          </p:nvSpPr>
          <p:spPr>
            <a:xfrm>
              <a:off x="6451178" y="4859093"/>
              <a:ext cx="78667" cy="78667"/>
            </a:xfrm>
            <a:prstGeom prst="ellipse">
              <a:avLst/>
            </a:prstGeom>
            <a:solidFill>
              <a:srgbClr val="F1C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3939CC5-DF0A-BC46-9FDC-57FAF3C14B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59" y="274320"/>
            <a:ext cx="30480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200" smtClean="0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28E611B-FAFA-934E-BFB6-03875756DA7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2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person, man, building, outdoor&#10;&#10;Description automatically generated">
            <a:extLst>
              <a:ext uri="{FF2B5EF4-FFF2-40B4-BE49-F238E27FC236}">
                <a16:creationId xmlns:a16="http://schemas.microsoft.com/office/drawing/2014/main" id="{65376B8E-4372-1846-8F2E-07F780393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BF024C19-9210-084A-B80F-B3A80D586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235" y="3396102"/>
            <a:ext cx="11460480" cy="1470025"/>
          </a:xfrm>
          <a:prstGeom prst="rect">
            <a:avLst/>
          </a:prstGeom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Title Page with </a:t>
            </a:r>
            <a:br>
              <a:rPr lang="en-US"/>
            </a:br>
            <a:r>
              <a:rPr lang="en-US"/>
              <a:t>Two Line Headline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F7D62A7B-B02C-AE47-AED9-6B5AEB1D5C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60" y="5029200"/>
            <a:ext cx="11460480" cy="1097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Title</a:t>
            </a:r>
          </a:p>
        </p:txBody>
      </p:sp>
      <p:sp>
        <p:nvSpPr>
          <p:cNvPr id="48" name="Date Placeholder 3">
            <a:extLst>
              <a:ext uri="{FF2B5EF4-FFF2-40B4-BE49-F238E27FC236}">
                <a16:creationId xmlns:a16="http://schemas.microsoft.com/office/drawing/2014/main" id="{67D57135-6079-3B41-9EFD-684A1E2CF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59" y="274320"/>
            <a:ext cx="30480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200" smtClean="0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60B98-36D4-AD4A-9A82-15CB38D2232A}"/>
              </a:ext>
            </a:extLst>
          </p:cNvPr>
          <p:cNvGrpSpPr/>
          <p:nvPr userDrawn="1"/>
        </p:nvGrpSpPr>
        <p:grpSpPr>
          <a:xfrm>
            <a:off x="7421849" y="-154745"/>
            <a:ext cx="4006871" cy="4493502"/>
            <a:chOff x="6451178" y="731520"/>
            <a:chExt cx="4006871" cy="449350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9F7522-19B6-3E47-A3DF-0956804196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31781"/>
            <a:stretch/>
          </p:blipFill>
          <p:spPr>
            <a:xfrm rot="16200000">
              <a:off x="6227792" y="994765"/>
              <a:ext cx="4493502" cy="3967012"/>
            </a:xfrm>
            <a:prstGeom prst="rect">
              <a:avLst/>
            </a:prstGeom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4BDB2BB-EE56-2345-ADFF-91D945EA4BC3}"/>
                </a:ext>
              </a:extLst>
            </p:cNvPr>
            <p:cNvSpPr/>
            <p:nvPr userDrawn="1"/>
          </p:nvSpPr>
          <p:spPr>
            <a:xfrm>
              <a:off x="6451178" y="4859093"/>
              <a:ext cx="78667" cy="78667"/>
            </a:xfrm>
            <a:prstGeom prst="ellipse">
              <a:avLst/>
            </a:prstGeom>
            <a:solidFill>
              <a:srgbClr val="F1C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D8DFFD29-8B36-0344-B802-16D21FD7977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36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16107B46-5F16-644C-BACD-A46E7B8BD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F78B6ADA-F9BD-4740-9C9D-076CDAB73A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235" y="3396102"/>
            <a:ext cx="11460480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Title Page with </a:t>
            </a:r>
            <a:br>
              <a:rPr lang="en-US"/>
            </a:br>
            <a:r>
              <a:rPr lang="en-US"/>
              <a:t>Two Line Headline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3ABD14C6-BBA4-E64B-ACAC-B304390F0F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60" y="5029200"/>
            <a:ext cx="11460480" cy="1097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Title</a:t>
            </a:r>
          </a:p>
        </p:txBody>
      </p:sp>
      <p:sp>
        <p:nvSpPr>
          <p:cNvPr id="46" name="Date Placeholder 3">
            <a:extLst>
              <a:ext uri="{FF2B5EF4-FFF2-40B4-BE49-F238E27FC236}">
                <a16:creationId xmlns:a16="http://schemas.microsoft.com/office/drawing/2014/main" id="{53A035E0-D403-564B-989E-552DF9F9B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59" y="274320"/>
            <a:ext cx="30480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200" smtClean="0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D6BAA1-8716-B848-AFB5-9D3A4CE2AA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C4778C-E59F-4C49-ABF7-93F56D64AD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0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orange sunset in the background&#10;&#10;Description automatically generated">
            <a:extLst>
              <a:ext uri="{FF2B5EF4-FFF2-40B4-BE49-F238E27FC236}">
                <a16:creationId xmlns:a16="http://schemas.microsoft.com/office/drawing/2014/main" id="{4CE50ECD-5846-6041-B2A0-E500548EA3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F1E541-8801-FD43-8ED6-3FFB1A52B2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235" y="3396102"/>
            <a:ext cx="11460480" cy="1470025"/>
          </a:xfrm>
          <a:prstGeom prst="rect">
            <a:avLst/>
          </a:prstGeom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Title Page with </a:t>
            </a:r>
            <a:br>
              <a:rPr lang="en-US"/>
            </a:br>
            <a:r>
              <a:rPr lang="en-US"/>
              <a:t>Two Line Headline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25906E22-4EC3-834C-9139-2ABC2C6DD1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60" y="5029200"/>
            <a:ext cx="11460480" cy="1097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Title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0CC3DFFC-011B-954C-802B-70DB541596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59" y="274320"/>
            <a:ext cx="30480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200" smtClean="0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CB14327-AE5E-3D44-BAA0-B63703828DD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572D0C-C5E5-4F8C-9188-605F4A8D98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9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a city&#10;&#10;Description automatically generated">
            <a:extLst>
              <a:ext uri="{FF2B5EF4-FFF2-40B4-BE49-F238E27FC236}">
                <a16:creationId xmlns:a16="http://schemas.microsoft.com/office/drawing/2014/main" id="{46186998-8921-E040-8F11-6BAB2F2904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378F86C2-0D9C-4549-AB33-9913B5290D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235" y="3396102"/>
            <a:ext cx="11460480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Title Page with </a:t>
            </a:r>
            <a:br>
              <a:rPr lang="en-US"/>
            </a:br>
            <a:r>
              <a:rPr lang="en-US"/>
              <a:t>Two Line Headline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BB1D5F3-81B7-6B4B-93B2-68A6A8597F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60" y="5029200"/>
            <a:ext cx="11460480" cy="1097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Title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707092-1C7D-8541-8444-9D35F492407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4C3F67-862D-4C3A-AD8C-A168C28661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0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iew of a city&#10;&#10;Description automatically generated">
            <a:extLst>
              <a:ext uri="{FF2B5EF4-FFF2-40B4-BE49-F238E27FC236}">
                <a16:creationId xmlns:a16="http://schemas.microsoft.com/office/drawing/2014/main" id="{CB5B6224-6FFF-6149-A629-DDACD977A8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32" r="156" b="36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051C979-F7B3-A84F-9D48-4A6D92FF54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235" y="3396102"/>
            <a:ext cx="11460480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Title Page with </a:t>
            </a:r>
            <a:br>
              <a:rPr lang="en-US"/>
            </a:br>
            <a:r>
              <a:rPr lang="en-US"/>
              <a:t>Two Line Headline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BAFF92BD-9D5E-374E-B05E-A6A2111EBB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60" y="5029200"/>
            <a:ext cx="11460480" cy="1097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Title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0904B28-8507-564B-91DB-F6CC870237D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B027E-852A-4E8A-9C98-1AEDA9CB35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7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CCE4D51-90DE-5749-9197-15381879F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10957630" cy="548640"/>
          </a:xfrm>
        </p:spPr>
        <p:txBody>
          <a:bodyPr/>
          <a:lstStyle>
            <a:lvl1pPr>
              <a:defRPr sz="3000"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Page Header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D774985-9CD7-2144-B97E-920C4F8C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1600"/>
            <a:ext cx="1095763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9B3F4A5-1716-564A-9D96-52885396F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780797"/>
            <a:ext cx="10957630" cy="456881"/>
          </a:xfrm>
        </p:spPr>
        <p:txBody>
          <a:bodyPr/>
          <a:lstStyle>
            <a:lvl1pPr marL="0" indent="0">
              <a:buNone/>
              <a:defRPr sz="2000">
                <a:solidFill>
                  <a:srgbClr val="0E366A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B56B4C9-9CD0-404E-8EFC-625C1469D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165CD41-490D-47A3-AFB2-2DA2AA9F7038}"/>
              </a:ext>
            </a:extLst>
          </p:cNvPr>
          <p:cNvSpPr txBox="1">
            <a:spLocks/>
          </p:cNvSpPr>
          <p:nvPr userDrawn="1"/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lit, light, traffic, sitting&#10;&#10;Description automatically generated">
            <a:extLst>
              <a:ext uri="{FF2B5EF4-FFF2-40B4-BE49-F238E27FC236}">
                <a16:creationId xmlns:a16="http://schemas.microsoft.com/office/drawing/2014/main" id="{4C43D530-F5B9-224E-B7D3-CF69C6DB0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080" y="6263577"/>
            <a:ext cx="923187" cy="292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F16AF2-BDA8-4AEA-B3E0-65EAFBE705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10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16107B46-5F16-644C-BACD-A46E7B8BD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F78B6ADA-F9BD-4740-9C9D-076CDAB73A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235" y="3396102"/>
            <a:ext cx="11460480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l">
              <a:defRPr sz="40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Title Page with </a:t>
            </a:r>
            <a:br>
              <a:rPr lang="en-US"/>
            </a:br>
            <a:r>
              <a:rPr lang="en-US"/>
              <a:t>Two Line Headline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3ABD14C6-BBA4-E64B-ACAC-B304390F0F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60" y="5029200"/>
            <a:ext cx="11460480" cy="1097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Title</a:t>
            </a:r>
          </a:p>
        </p:txBody>
      </p:sp>
      <p:sp>
        <p:nvSpPr>
          <p:cNvPr id="46" name="Date Placeholder 3">
            <a:extLst>
              <a:ext uri="{FF2B5EF4-FFF2-40B4-BE49-F238E27FC236}">
                <a16:creationId xmlns:a16="http://schemas.microsoft.com/office/drawing/2014/main" id="{53A035E0-D403-564B-989E-552DF9F9B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59" y="274320"/>
            <a:ext cx="30480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200" smtClean="0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F64D7FF-6440-D24C-B3C7-0BE857C50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82D70379-AB01-4C94-A627-9FCDA9DFFB7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17156" y="6270098"/>
            <a:ext cx="1009083" cy="323472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3" name="Picture 12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0D3ED502-E302-CC44-932F-4B2B1D06F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6661" t="-728" r="46084" b="5918"/>
          <a:stretch/>
        </p:blipFill>
        <p:spPr>
          <a:xfrm rot="5400000">
            <a:off x="5020103" y="1034248"/>
            <a:ext cx="630424" cy="10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61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CCE4D51-90DE-5749-9197-15381879F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10957630" cy="548640"/>
          </a:xfrm>
        </p:spPr>
        <p:txBody>
          <a:bodyPr/>
          <a:lstStyle>
            <a:lvl1pPr>
              <a:defRPr sz="3000"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Page Header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D774985-9CD7-2144-B97E-920C4F8C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1600"/>
            <a:ext cx="1095763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9B3F4A5-1716-564A-9D96-52885396F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780797"/>
            <a:ext cx="10957630" cy="456881"/>
          </a:xfrm>
        </p:spPr>
        <p:txBody>
          <a:bodyPr/>
          <a:lstStyle>
            <a:lvl1pPr marL="0" indent="0">
              <a:buNone/>
              <a:defRPr sz="2000">
                <a:solidFill>
                  <a:srgbClr val="0E366A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FF5A9F-82B4-4699-B427-6EA0BEBFD752}"/>
              </a:ext>
            </a:extLst>
          </p:cNvPr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CC34F386-FCBA-4E39-9D2B-5EFDAC0385F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ACED1AD-8225-4F0F-8FD6-062C4BB358E5}"/>
              </a:ext>
            </a:extLst>
          </p:cNvPr>
          <p:cNvSpPr txBox="1">
            <a:spLocks/>
          </p:cNvSpPr>
          <p:nvPr userDrawn="1"/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AC4301-2593-45C5-A2A7-B0FC26C252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6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og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CCE4D51-90DE-5749-9197-15381879F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10957630" cy="548640"/>
          </a:xfrm>
        </p:spPr>
        <p:txBody>
          <a:bodyPr/>
          <a:lstStyle>
            <a:lvl1pPr>
              <a:defRPr sz="3000"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Page Header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D774985-9CD7-2144-B97E-920C4F8C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1600"/>
            <a:ext cx="1095763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9B3F4A5-1716-564A-9D96-52885396F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780797"/>
            <a:ext cx="10957630" cy="456881"/>
          </a:xfrm>
        </p:spPr>
        <p:txBody>
          <a:bodyPr/>
          <a:lstStyle>
            <a:lvl1pPr marL="0" indent="0">
              <a:buNone/>
              <a:defRPr sz="2000">
                <a:solidFill>
                  <a:srgbClr val="0E366A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B56B4C9-9CD0-404E-8EFC-625C1469D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165CD41-490D-47A3-AFB2-2DA2AA9F7038}"/>
              </a:ext>
            </a:extLst>
          </p:cNvPr>
          <p:cNvSpPr txBox="1">
            <a:spLocks/>
          </p:cNvSpPr>
          <p:nvPr userDrawn="1"/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lit, light, traffic, sitting&#10;&#10;Description automatically generated">
            <a:extLst>
              <a:ext uri="{FF2B5EF4-FFF2-40B4-BE49-F238E27FC236}">
                <a16:creationId xmlns:a16="http://schemas.microsoft.com/office/drawing/2014/main" id="{4C43D530-F5B9-224E-B7D3-CF69C6DB0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080" y="6263577"/>
            <a:ext cx="923187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3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371600"/>
            <a:ext cx="5486400" cy="442395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371600"/>
            <a:ext cx="5486400" cy="442395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DBF1D4E-9302-2244-B46F-AA313E6ACC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" y="274638"/>
            <a:ext cx="11460479" cy="548640"/>
          </a:xfrm>
        </p:spPr>
        <p:txBody>
          <a:bodyPr/>
          <a:lstStyle>
            <a:lvl1pPr>
              <a:defRPr sz="3000">
                <a:solidFill>
                  <a:srgbClr val="0E366A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Page Header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953EE17D-C831-524B-8540-F5C6C796D0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59" y="780797"/>
            <a:ext cx="11460479" cy="456881"/>
          </a:xfrm>
        </p:spPr>
        <p:txBody>
          <a:bodyPr/>
          <a:lstStyle>
            <a:lvl1pPr marL="0" indent="0">
              <a:buNone/>
              <a:defRPr sz="2000">
                <a:solidFill>
                  <a:srgbClr val="0E366A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10" name="Picture 9" descr="A picture containing lit, light, traffic, sitting&#10;&#10;Description automatically generated">
            <a:extLst>
              <a:ext uri="{FF2B5EF4-FFF2-40B4-BE49-F238E27FC236}">
                <a16:creationId xmlns:a16="http://schemas.microsoft.com/office/drawing/2014/main" id="{0B05564A-53D6-4394-AB39-1FEF908B2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080" y="6263577"/>
            <a:ext cx="923187" cy="2926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561338-8B92-41D1-B647-3B328D53A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4B442A8-61A2-4A51-8F1C-7B23E55A36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1C19AE9-EB5D-49AC-B033-222078E36357}"/>
              </a:ext>
            </a:extLst>
          </p:cNvPr>
          <p:cNvSpPr txBox="1">
            <a:spLocks/>
          </p:cNvSpPr>
          <p:nvPr userDrawn="1"/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6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371600"/>
            <a:ext cx="5486400" cy="457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81968"/>
            <a:ext cx="5486400" cy="395128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371600"/>
            <a:ext cx="5486400" cy="457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1781968"/>
            <a:ext cx="5486400" cy="395128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531A808-8817-9441-A20B-549BA3B5C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" y="274638"/>
            <a:ext cx="11460479" cy="548640"/>
          </a:xfrm>
        </p:spPr>
        <p:txBody>
          <a:bodyPr/>
          <a:lstStyle>
            <a:lvl1pPr>
              <a:defRPr sz="3000">
                <a:solidFill>
                  <a:srgbClr val="0E366A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Page Header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9717436-6190-EA47-A604-D486D8814D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59" y="780797"/>
            <a:ext cx="11460479" cy="456881"/>
          </a:xfrm>
        </p:spPr>
        <p:txBody>
          <a:bodyPr/>
          <a:lstStyle>
            <a:lvl1pPr marL="0" indent="0">
              <a:buNone/>
              <a:defRPr sz="2000">
                <a:solidFill>
                  <a:srgbClr val="0E366A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18" name="Picture 17" descr="A picture containing lit, light, traffic, sitting&#10;&#10;Description automatically generated">
            <a:extLst>
              <a:ext uri="{FF2B5EF4-FFF2-40B4-BE49-F238E27FC236}">
                <a16:creationId xmlns:a16="http://schemas.microsoft.com/office/drawing/2014/main" id="{5257C644-F331-6F4A-972D-AEC286A0B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080" y="6263577"/>
            <a:ext cx="923187" cy="292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38C8C6-018C-479A-9A35-C8E5AAC577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9DCCDE-4419-40CC-BD17-D886445FFA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20A13B5-786A-477F-B695-F10D4CDF7896}"/>
              </a:ext>
            </a:extLst>
          </p:cNvPr>
          <p:cNvSpPr txBox="1">
            <a:spLocks/>
          </p:cNvSpPr>
          <p:nvPr userDrawn="1"/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3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BE1122E-E4B3-6E49-AD68-B491FA26699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0"/>
          <a:stretch/>
        </p:blipFill>
        <p:spPr>
          <a:xfrm>
            <a:off x="7856113" y="0"/>
            <a:ext cx="433588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26C520-1808-477B-BA94-E876207B28F0}"/>
              </a:ext>
            </a:extLst>
          </p:cNvPr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9A6777B-612D-B04E-8B03-B8770E24E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1600"/>
            <a:ext cx="7044690" cy="42348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9C3F84-049A-3148-87D7-3DF203691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 sz="3000">
                <a:solidFill>
                  <a:srgbClr val="0E366A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Page Header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56CBA81-CD06-C94A-AAA9-5E8C7E1ED6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780797"/>
            <a:ext cx="7044690" cy="456881"/>
          </a:xfrm>
        </p:spPr>
        <p:txBody>
          <a:bodyPr/>
          <a:lstStyle>
            <a:lvl1pPr marL="0" indent="0">
              <a:buNone/>
              <a:defRPr sz="2000">
                <a:solidFill>
                  <a:srgbClr val="0E366A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02426A1-1E40-7E44-A685-4C4649A27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312D13D-254A-6C4C-8780-0CD0F38F83E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0B7522-9086-4C7E-84D0-182E1FFB8A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84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Imag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FFD7A17-06F0-F14A-9230-4CD6FDA7D72B}"/>
              </a:ext>
            </a:extLst>
          </p:cNvPr>
          <p:cNvGrpSpPr/>
          <p:nvPr userDrawn="1"/>
        </p:nvGrpSpPr>
        <p:grpSpPr>
          <a:xfrm>
            <a:off x="7856113" y="-1"/>
            <a:ext cx="4335887" cy="6858002"/>
            <a:chOff x="8260422" y="198287"/>
            <a:chExt cx="3933754" cy="6652941"/>
          </a:xfrm>
        </p:grpSpPr>
        <p:pic>
          <p:nvPicPr>
            <p:cNvPr id="13" name="Picture 12" descr="A picture containing building, bicycle, sitting, table&#10;&#10;Description automatically generated">
              <a:extLst>
                <a:ext uri="{FF2B5EF4-FFF2-40B4-BE49-F238E27FC236}">
                  <a16:creationId xmlns:a16="http://schemas.microsoft.com/office/drawing/2014/main" id="{8953996B-5757-D142-8838-139D51B4F39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60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3140"/>
            <a:stretch/>
          </p:blipFill>
          <p:spPr>
            <a:xfrm>
              <a:off x="8262256" y="198287"/>
              <a:ext cx="3931920" cy="665294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C8FB763-D28B-AD45-BE0D-FAC67B5580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60422" y="3073028"/>
              <a:ext cx="3912528" cy="3778200"/>
            </a:xfrm>
            <a:prstGeom prst="rect">
              <a:avLst/>
            </a:prstGeom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74585FCF-FD6F-A54A-AB6C-F85B32434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 sz="3000">
                <a:solidFill>
                  <a:srgbClr val="0E366A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Page Header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88A4334-CAE6-6E49-A021-6F7ADCB7F5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780797"/>
            <a:ext cx="7044690" cy="456881"/>
          </a:xfrm>
        </p:spPr>
        <p:txBody>
          <a:bodyPr/>
          <a:lstStyle>
            <a:lvl1pPr marL="0" indent="0">
              <a:buNone/>
              <a:defRPr sz="2000">
                <a:solidFill>
                  <a:srgbClr val="0E366A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17316A-CF55-45A2-8F22-73EB7B239572}"/>
              </a:ext>
            </a:extLst>
          </p:cNvPr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95B7730-AFBC-4CFC-A72F-0D864B57D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ED2624EF-B662-40D8-88B9-04F0E6534D4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753D9-70E8-49FC-B280-F817E8B501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DA2FE1E-92F8-4464-8ED3-162673D82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1600"/>
            <a:ext cx="7044690" cy="42348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142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Imag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road, building, street&#10;&#10;Description automatically generated">
            <a:extLst>
              <a:ext uri="{FF2B5EF4-FFF2-40B4-BE49-F238E27FC236}">
                <a16:creationId xmlns:a16="http://schemas.microsoft.com/office/drawing/2014/main" id="{8B8CF013-1AFD-7A44-8092-186379F6DD74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12" t="2990" r="11027"/>
          <a:stretch/>
        </p:blipFill>
        <p:spPr>
          <a:xfrm>
            <a:off x="7856113" y="0"/>
            <a:ext cx="4335887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87935C0-ED00-AB49-992C-8AC0F2286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 sz="3000">
                <a:solidFill>
                  <a:srgbClr val="0E366A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Page Header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CEBAC5D-85AE-2E4B-9059-A04247BEFF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780797"/>
            <a:ext cx="7044690" cy="456881"/>
          </a:xfrm>
        </p:spPr>
        <p:txBody>
          <a:bodyPr/>
          <a:lstStyle>
            <a:lvl1pPr marL="0" indent="0">
              <a:buNone/>
              <a:defRPr sz="2000">
                <a:solidFill>
                  <a:srgbClr val="0E366A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1AF7C-6DE6-4F55-8F05-F005F639EB17}"/>
              </a:ext>
            </a:extLst>
          </p:cNvPr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F79A338-6103-4B58-A404-1DD6738CA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24E03C3A-1E61-456A-B9BF-C4003DFB356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24976B-0754-4104-A7DE-2B8B5EC2D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50C332-F03F-42F4-8E5C-C289361B9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1600"/>
            <a:ext cx="7044690" cy="42348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70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Imag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F38FA5-B008-F946-B4EE-C9C491E82C2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990"/>
          <a:stretch/>
        </p:blipFill>
        <p:spPr>
          <a:xfrm>
            <a:off x="7856113" y="0"/>
            <a:ext cx="4335887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96F7AE1-730D-3B44-A8B0-1CC2EE63D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 sz="3000">
                <a:solidFill>
                  <a:srgbClr val="0E366A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Page Header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9FF6F4C2-2C78-AC4F-9F41-51925F2CEC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780797"/>
            <a:ext cx="7044690" cy="456881"/>
          </a:xfrm>
        </p:spPr>
        <p:txBody>
          <a:bodyPr/>
          <a:lstStyle>
            <a:lvl1pPr marL="0" indent="0">
              <a:buNone/>
              <a:defRPr sz="2000">
                <a:solidFill>
                  <a:srgbClr val="0E366A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A55595-2D03-4C53-8B63-32576500F88C}"/>
              </a:ext>
            </a:extLst>
          </p:cNvPr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25191-DCA6-4B02-8EC2-43D28A44B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4B5AB5D4-48DB-44EC-B7DB-020D62B22BA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83D4AE-0CCC-40FB-8167-2BE0A06BEF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79A1535-BE11-4E7D-BF9D-AE4BBA6AB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1600"/>
            <a:ext cx="7044690" cy="42348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469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Image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0DB762-43FE-7A4B-A81D-0789A6C10B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0"/>
          <a:stretch/>
        </p:blipFill>
        <p:spPr>
          <a:xfrm>
            <a:off x="7856113" y="0"/>
            <a:ext cx="4335887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95BB18F-D712-5B4A-B9C2-A8E8A72B5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 sz="3000">
                <a:solidFill>
                  <a:srgbClr val="0E366A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Page Header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FA31DD6-9C9A-904B-B261-B9674E6809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785394"/>
            <a:ext cx="7044690" cy="456881"/>
          </a:xfrm>
        </p:spPr>
        <p:txBody>
          <a:bodyPr/>
          <a:lstStyle>
            <a:lvl1pPr marL="0" indent="0">
              <a:buNone/>
              <a:defRPr sz="2000">
                <a:solidFill>
                  <a:srgbClr val="0E366A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B37C77-0826-4EB4-A3BA-488AB06865DF}"/>
              </a:ext>
            </a:extLst>
          </p:cNvPr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90EC78D-0871-4B17-A5A5-F724CE5A7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83ABB9BE-2FED-4745-8D8A-47C9881A6CE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81D52F-779A-4C96-BED6-EC90F970E5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F0F0633-6ACD-41E4-BAC2-66C06BE33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1600"/>
            <a:ext cx="7044690" cy="42348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680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Image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indoor, man, kitchen&#10;&#10;Description automatically generated">
            <a:extLst>
              <a:ext uri="{FF2B5EF4-FFF2-40B4-BE49-F238E27FC236}">
                <a16:creationId xmlns:a16="http://schemas.microsoft.com/office/drawing/2014/main" id="{6E187D49-CB1F-1748-B707-0EB60A9009BA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0"/>
          <a:stretch/>
        </p:blipFill>
        <p:spPr>
          <a:xfrm>
            <a:off x="7856113" y="0"/>
            <a:ext cx="4335887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2CE874E-A53A-1B49-B179-3E2EA2F12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 sz="3000">
                <a:solidFill>
                  <a:srgbClr val="0E366A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Page Header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0CED330-C584-6F43-BCFE-F885C400E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780797"/>
            <a:ext cx="7044690" cy="456881"/>
          </a:xfrm>
        </p:spPr>
        <p:txBody>
          <a:bodyPr/>
          <a:lstStyle>
            <a:lvl1pPr marL="0" indent="0">
              <a:buNone/>
              <a:defRPr sz="2000">
                <a:solidFill>
                  <a:srgbClr val="0E366A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036DBD-A1BB-4735-80B0-1D4623864630}"/>
              </a:ext>
            </a:extLst>
          </p:cNvPr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9D01B4-3375-49AE-A10E-81541025F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32BA011C-904D-40E4-8DEF-BFFBDDB0739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B0FE0E-29E2-497D-B9ED-572AEBCDA4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C27F85C-DF59-4709-B029-CA9E74174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1600"/>
            <a:ext cx="7044690" cy="42348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29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CCE4D51-90DE-5749-9197-15381879F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10957630" cy="548640"/>
          </a:xfrm>
        </p:spPr>
        <p:txBody>
          <a:bodyPr/>
          <a:lstStyle>
            <a:lvl1pPr>
              <a:defRPr sz="3000"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Page Header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D774985-9CD7-2144-B97E-920C4F8C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1600"/>
            <a:ext cx="1095763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" name="Picture 24" descr="A picture containing lit, light, traffic, sitting&#10;&#10;Description automatically generated">
            <a:extLst>
              <a:ext uri="{FF2B5EF4-FFF2-40B4-BE49-F238E27FC236}">
                <a16:creationId xmlns:a16="http://schemas.microsoft.com/office/drawing/2014/main" id="{5C5C1B01-7028-494F-ACD5-FA1E75745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57" y="6263577"/>
            <a:ext cx="1009083" cy="319833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9B3F4A5-1716-564A-9D96-52885396F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780797"/>
            <a:ext cx="10957630" cy="456881"/>
          </a:xfrm>
        </p:spPr>
        <p:txBody>
          <a:bodyPr/>
          <a:lstStyle>
            <a:lvl1pPr marL="0" indent="0">
              <a:buNone/>
              <a:defRPr sz="2000">
                <a:solidFill>
                  <a:srgbClr val="0E366A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B56B4C9-9CD0-404E-8EFC-625C1469D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165CD41-490D-47A3-AFB2-2DA2AA9F7038}"/>
              </a:ext>
            </a:extLst>
          </p:cNvPr>
          <p:cNvSpPr txBox="1">
            <a:spLocks/>
          </p:cNvSpPr>
          <p:nvPr userDrawn="1"/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95EDB15A-9855-C04E-B0B2-B5342A8F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6661" t="-728" r="46084" b="5918"/>
          <a:stretch/>
        </p:blipFill>
        <p:spPr>
          <a:xfrm rot="5400000">
            <a:off x="5020103" y="1034248"/>
            <a:ext cx="630424" cy="10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7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Image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a city&#10;&#10;Description automatically generated">
            <a:extLst>
              <a:ext uri="{FF2B5EF4-FFF2-40B4-BE49-F238E27FC236}">
                <a16:creationId xmlns:a16="http://schemas.microsoft.com/office/drawing/2014/main" id="{56B1C56F-0BD6-C242-99F1-148F10EF7DA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0" r="-1"/>
          <a:stretch/>
        </p:blipFill>
        <p:spPr>
          <a:xfrm>
            <a:off x="7856113" y="0"/>
            <a:ext cx="4335887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2DC0C5D-70D5-8741-A0D0-CE0101D7E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274638"/>
            <a:ext cx="7044690" cy="548640"/>
          </a:xfrm>
        </p:spPr>
        <p:txBody>
          <a:bodyPr/>
          <a:lstStyle>
            <a:lvl1pPr>
              <a:defRPr sz="3000"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Page Header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1A1A906-C1AC-C14A-844E-FA209B5CB9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780797"/>
            <a:ext cx="7044690" cy="456881"/>
          </a:xfrm>
        </p:spPr>
        <p:txBody>
          <a:bodyPr/>
          <a:lstStyle>
            <a:lvl1pPr marL="0" indent="0">
              <a:buNone/>
              <a:defRPr sz="2000">
                <a:solidFill>
                  <a:srgbClr val="003D86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B23A71-C933-4EDF-A3C1-70F3E47A26A2}"/>
              </a:ext>
            </a:extLst>
          </p:cNvPr>
          <p:cNvSpPr txBox="1"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7E2B639-3EF2-477A-B767-3BB974F85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07A169FF-48AB-41A4-9E0F-7798C2C3667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E36511-959B-4256-A803-D96D7C4963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D40EF99-33FD-40F4-8C36-E42A7D0BF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1600"/>
            <a:ext cx="7044690" cy="42348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57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city at night&#10;&#10;Description automatically generated">
            <a:extLst>
              <a:ext uri="{FF2B5EF4-FFF2-40B4-BE49-F238E27FC236}">
                <a16:creationId xmlns:a16="http://schemas.microsoft.com/office/drawing/2014/main" id="{6C920207-82C4-934B-97D1-65931EF27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61"/>
          <a:stretch/>
        </p:blipFill>
        <p:spPr>
          <a:xfrm>
            <a:off x="3960254" y="0"/>
            <a:ext cx="823174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-2"/>
            <a:ext cx="4059936" cy="686525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  <a:prstGeom prst="rect">
            <a:avLst/>
          </a:prstGeom>
        </p:spPr>
        <p:txBody>
          <a:bodyPr anchor="t"/>
          <a:lstStyle>
            <a:lvl1pPr algn="l">
              <a:defRPr sz="3000" b="0" i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384967"/>
            <a:ext cx="3291840" cy="280970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Overview copy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8D52EC4-00D0-224F-87F1-D7526C10F8D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B1FD6D-054A-4F74-B576-418D1A0A0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A8EC59-0F92-4A0C-9645-0AEE3813A7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6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using a computer&#10;&#10;Description automatically generated">
            <a:extLst>
              <a:ext uri="{FF2B5EF4-FFF2-40B4-BE49-F238E27FC236}">
                <a16:creationId xmlns:a16="http://schemas.microsoft.com/office/drawing/2014/main" id="{5D3F7CFF-40FD-AA4B-8621-7F2D7A1B83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3360" y="0"/>
            <a:ext cx="816864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-2"/>
            <a:ext cx="4059936" cy="686525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srgbClr val="004FA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  <a:prstGeom prst="rect">
            <a:avLst/>
          </a:prstGeom>
        </p:spPr>
        <p:txBody>
          <a:bodyPr anchor="t"/>
          <a:lstStyle>
            <a:lvl1pPr algn="l">
              <a:defRPr sz="3000" b="0" i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384967"/>
            <a:ext cx="3291840" cy="280970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Overview copy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4F49BAE-4972-F64F-B762-6270182CE7F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B913A1-C6BD-4220-88EE-A5D255D2E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2A4856-CFDE-4804-BCF5-5C4D0F63CE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6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a car&#10;&#10;Description automatically generated">
            <a:extLst>
              <a:ext uri="{FF2B5EF4-FFF2-40B4-BE49-F238E27FC236}">
                <a16:creationId xmlns:a16="http://schemas.microsoft.com/office/drawing/2014/main" id="{285EED5A-DD7B-EE46-9A59-12E8F10AA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5330" y="-1"/>
            <a:ext cx="8347784" cy="686714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-2"/>
            <a:ext cx="4059936" cy="686525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srgbClr val="004FA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  <a:prstGeom prst="rect">
            <a:avLst/>
          </a:prstGeom>
        </p:spPr>
        <p:txBody>
          <a:bodyPr anchor="t"/>
          <a:lstStyle>
            <a:lvl1pPr algn="l">
              <a:defRPr sz="3000" b="0" i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384967"/>
            <a:ext cx="3291840" cy="280970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Overview copy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BCC3B1B-4D42-7E4C-B968-36CA0C8CF90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A38C299-F347-4665-9922-80C22E40D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7D43E4-6CC7-4B82-A6C6-EE0F23B528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59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treet&#10;&#10;Description automatically generated">
            <a:extLst>
              <a:ext uri="{FF2B5EF4-FFF2-40B4-BE49-F238E27FC236}">
                <a16:creationId xmlns:a16="http://schemas.microsoft.com/office/drawing/2014/main" id="{8FD56BB5-8BED-6F49-8655-FF72D6615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3359" y="0"/>
            <a:ext cx="8168641" cy="6865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8C8A47-7662-CD45-A900-947C4A53A1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9757" y="282146"/>
            <a:ext cx="8252244" cy="658311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-2"/>
            <a:ext cx="4059936" cy="686525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srgbClr val="004FA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  <a:prstGeom prst="rect">
            <a:avLst/>
          </a:prstGeom>
        </p:spPr>
        <p:txBody>
          <a:bodyPr anchor="t"/>
          <a:lstStyle>
            <a:lvl1pPr algn="l">
              <a:defRPr sz="3000" b="0" i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384967"/>
            <a:ext cx="3291840" cy="280970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Overview copy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553638E-1783-6243-BD5B-67693E5E231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B7B24C-8AD1-4737-9B40-983BBC7BB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C4CBF5-B68F-42F0-B8F2-22516D66D7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0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down a busy city street&#10;&#10;Description automatically generated">
            <a:extLst>
              <a:ext uri="{FF2B5EF4-FFF2-40B4-BE49-F238E27FC236}">
                <a16:creationId xmlns:a16="http://schemas.microsoft.com/office/drawing/2014/main" id="{293EBD8D-8866-4A43-9487-963AECA4F3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08"/>
          <a:stretch/>
        </p:blipFill>
        <p:spPr>
          <a:xfrm>
            <a:off x="4023360" y="-2"/>
            <a:ext cx="8168640" cy="686525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-2"/>
            <a:ext cx="4059936" cy="686525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srgbClr val="004FA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  <a:prstGeom prst="rect">
            <a:avLst/>
          </a:prstGeom>
        </p:spPr>
        <p:txBody>
          <a:bodyPr anchor="t"/>
          <a:lstStyle>
            <a:lvl1pPr algn="l">
              <a:defRPr sz="3000" b="0" i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384967"/>
            <a:ext cx="3291840" cy="280970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Overview copy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7113209-F28C-F740-B6D2-9EEC152EAE5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12813F-E88D-4989-BE0C-95B1EEF1B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63739B-FA8E-432C-876D-68DDEE2B4F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5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usy city street&#10;&#10;Description automatically generated">
            <a:extLst>
              <a:ext uri="{FF2B5EF4-FFF2-40B4-BE49-F238E27FC236}">
                <a16:creationId xmlns:a16="http://schemas.microsoft.com/office/drawing/2014/main" id="{6F538AC3-C0EF-4748-838A-088DE2DCD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5"/>
          <a:stretch/>
        </p:blipFill>
        <p:spPr>
          <a:xfrm>
            <a:off x="3971707" y="-1"/>
            <a:ext cx="8220293" cy="690102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-2"/>
            <a:ext cx="4059936" cy="686525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srgbClr val="004FA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  <a:prstGeom prst="rect">
            <a:avLst/>
          </a:prstGeom>
        </p:spPr>
        <p:txBody>
          <a:bodyPr anchor="t"/>
          <a:lstStyle>
            <a:lvl1pPr algn="l">
              <a:defRPr sz="3000" b="0" i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384967"/>
            <a:ext cx="3291840" cy="280970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Overview copy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364C5F54-71CA-4BF6-9788-2F53A6030FF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A3BE6C6-430E-4F37-AFB9-47991E618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CF95CB-A879-4A40-B6A0-80C9C670F0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7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driving a car&#10;&#10;Description automatically generated">
            <a:extLst>
              <a:ext uri="{FF2B5EF4-FFF2-40B4-BE49-F238E27FC236}">
                <a16:creationId xmlns:a16="http://schemas.microsoft.com/office/drawing/2014/main" id="{E12F7618-B8F6-3549-AD8A-B420EDCB9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8853" y="0"/>
            <a:ext cx="8243147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-2"/>
            <a:ext cx="4059936" cy="686525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srgbClr val="004FA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  <a:prstGeom prst="rect">
            <a:avLst/>
          </a:prstGeom>
        </p:spPr>
        <p:txBody>
          <a:bodyPr anchor="t"/>
          <a:lstStyle>
            <a:lvl1pPr algn="l">
              <a:defRPr sz="3000" b="0" i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384967"/>
            <a:ext cx="3291840" cy="280970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Overview copy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44B7E5E-FFD9-3945-8D64-8F44333228A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A48A28C-8FDF-4980-A79F-A6D767D57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C7DD4C-976F-4EFB-A8EC-D0729622B3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0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8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id="{D7BCFE8B-DAD5-9740-8C66-7A14B1658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751" y="0"/>
            <a:ext cx="8261249" cy="686714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-2"/>
            <a:ext cx="4059936" cy="686525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srgbClr val="004FA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  <a:prstGeom prst="rect">
            <a:avLst/>
          </a:prstGeom>
        </p:spPr>
        <p:txBody>
          <a:bodyPr anchor="t"/>
          <a:lstStyle>
            <a:lvl1pPr algn="l">
              <a:defRPr sz="3000" b="0" i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384967"/>
            <a:ext cx="3291840" cy="280970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Overview copy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5F8C6DB-C4DC-1B4B-9276-4898E530AB5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46247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010F8D-E2DF-44A6-803A-7B7F82C73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8510C2-9298-4EAF-8BBD-967371246F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75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60" y="2693989"/>
            <a:ext cx="11460480" cy="1297819"/>
          </a:xfrm>
          <a:prstGeom prst="rect">
            <a:avLst/>
          </a:prstGeom>
        </p:spPr>
        <p:txBody>
          <a:bodyPr anchor="t"/>
          <a:lstStyle>
            <a:lvl1pPr algn="l">
              <a:defRPr sz="3000" b="1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Closing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4352919"/>
            <a:ext cx="11460480" cy="1097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Contact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D0670E1-763A-F848-B442-B90E2291372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B05B37-D6E3-4B87-93D9-8929FAC3F9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78340"/>
            <a:ext cx="10533888" cy="4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6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371600"/>
            <a:ext cx="5486400" cy="442395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371600"/>
            <a:ext cx="5486400" cy="442395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DBF1D4E-9302-2244-B46F-AA313E6ACC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" y="274638"/>
            <a:ext cx="11460479" cy="548640"/>
          </a:xfrm>
        </p:spPr>
        <p:txBody>
          <a:bodyPr/>
          <a:lstStyle>
            <a:lvl1pPr>
              <a:defRPr sz="3000">
                <a:solidFill>
                  <a:srgbClr val="0E366A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Page Header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953EE17D-C831-524B-8540-F5C6C796D0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59" y="780797"/>
            <a:ext cx="11460479" cy="456881"/>
          </a:xfrm>
        </p:spPr>
        <p:txBody>
          <a:bodyPr/>
          <a:lstStyle>
            <a:lvl1pPr marL="0" indent="0">
              <a:buNone/>
              <a:defRPr sz="2000">
                <a:solidFill>
                  <a:srgbClr val="0E366A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12" name="Picture 11" descr="A picture containing lit, light, traffic, sitting&#10;&#10;Description automatically generated">
            <a:extLst>
              <a:ext uri="{FF2B5EF4-FFF2-40B4-BE49-F238E27FC236}">
                <a16:creationId xmlns:a16="http://schemas.microsoft.com/office/drawing/2014/main" id="{E128FDC5-4931-4EE7-A8C9-8CF7121A2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7155" y="6263577"/>
            <a:ext cx="1009083" cy="319833"/>
          </a:xfrm>
          <a:prstGeom prst="rect">
            <a:avLst/>
          </a:prstGeom>
        </p:spPr>
      </p:pic>
      <p:pic>
        <p:nvPicPr>
          <p:cNvPr id="9" name="Picture 8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38793EAF-17BF-6F47-997A-148FAE351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6661" t="-728" r="46084" b="5918"/>
          <a:stretch/>
        </p:blipFill>
        <p:spPr>
          <a:xfrm rot="5400000">
            <a:off x="5020103" y="1034248"/>
            <a:ext cx="630424" cy="1067063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09EB756-B053-5742-8B15-F4FEC98DB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5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1146048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CAD521-0740-458F-BE1C-AD3394EFD47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89553"/>
            <a:ext cx="10650635" cy="243861"/>
          </a:xfrm>
          <a:prstGeom prst="rect">
            <a:avLst/>
          </a:prstGeom>
        </p:spPr>
      </p:pic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53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371600"/>
            <a:ext cx="5486400" cy="457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81968"/>
            <a:ext cx="5486400" cy="395128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371600"/>
            <a:ext cx="5486400" cy="457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1781968"/>
            <a:ext cx="5486400" cy="395128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531A808-8817-9441-A20B-549BA3B5C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" y="274638"/>
            <a:ext cx="11460479" cy="548640"/>
          </a:xfrm>
        </p:spPr>
        <p:txBody>
          <a:bodyPr/>
          <a:lstStyle>
            <a:lvl1pPr>
              <a:defRPr sz="3000">
                <a:solidFill>
                  <a:srgbClr val="0E366A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Page Header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9717436-6190-EA47-A604-D486D8814D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59" y="780797"/>
            <a:ext cx="11460479" cy="456881"/>
          </a:xfrm>
        </p:spPr>
        <p:txBody>
          <a:bodyPr/>
          <a:lstStyle>
            <a:lvl1pPr marL="0" indent="0">
              <a:buNone/>
              <a:defRPr sz="2000">
                <a:solidFill>
                  <a:srgbClr val="0E366A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8316516-8B94-6240-8F33-36EC3D410A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picture containing lit, light, traffic, sitting&#10;&#10;Description automatically generated">
            <a:extLst>
              <a:ext uri="{FF2B5EF4-FFF2-40B4-BE49-F238E27FC236}">
                <a16:creationId xmlns:a16="http://schemas.microsoft.com/office/drawing/2014/main" id="{B394ED2C-70BA-4F49-98BE-DAEBD9C9F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7155" y="6263577"/>
            <a:ext cx="1009083" cy="319833"/>
          </a:xfrm>
          <a:prstGeom prst="rect">
            <a:avLst/>
          </a:prstGeom>
        </p:spPr>
      </p:pic>
      <p:pic>
        <p:nvPicPr>
          <p:cNvPr id="11" name="Picture 10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AF401C6C-42FF-5245-8A0C-2B18401DF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6661" t="-728" r="46084" b="5918"/>
          <a:stretch/>
        </p:blipFill>
        <p:spPr>
          <a:xfrm rot="5400000">
            <a:off x="5020103" y="1034248"/>
            <a:ext cx="630424" cy="10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7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treet&#10;&#10;Description automatically generated">
            <a:extLst>
              <a:ext uri="{FF2B5EF4-FFF2-40B4-BE49-F238E27FC236}">
                <a16:creationId xmlns:a16="http://schemas.microsoft.com/office/drawing/2014/main" id="{8FD56BB5-8BED-6F49-8655-FF72D6615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3359" y="0"/>
            <a:ext cx="8168641" cy="6865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8C8A47-7662-CD45-A900-947C4A53A1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9757" y="282146"/>
            <a:ext cx="8252244" cy="658311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-2"/>
            <a:ext cx="4059936" cy="6865259"/>
          </a:xfrm>
          <a:prstGeom prst="rect">
            <a:avLst/>
          </a:prstGeom>
          <a:solidFill>
            <a:srgbClr val="003D86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srgbClr val="004FA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  <a:prstGeom prst="rect">
            <a:avLst/>
          </a:prstGeom>
        </p:spPr>
        <p:txBody>
          <a:bodyPr anchor="t"/>
          <a:lstStyle>
            <a:lvl1pPr algn="l">
              <a:defRPr sz="3000" b="0" i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384967"/>
            <a:ext cx="3291840" cy="280970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Overview copy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3A7B922-C485-BC47-AB9F-9B553B2FD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B8DB56AB-8163-42D2-B04D-F0D46F1B696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17156" y="6270098"/>
            <a:ext cx="1009083" cy="323472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1D7FDFC0-1A98-0E45-B12D-7D55A88DD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6661" t="-728" r="46084" b="5918"/>
          <a:stretch/>
        </p:blipFill>
        <p:spPr>
          <a:xfrm rot="5400000">
            <a:off x="5020103" y="1034248"/>
            <a:ext cx="630424" cy="10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4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driving a car&#10;&#10;Description automatically generated">
            <a:extLst>
              <a:ext uri="{FF2B5EF4-FFF2-40B4-BE49-F238E27FC236}">
                <a16:creationId xmlns:a16="http://schemas.microsoft.com/office/drawing/2014/main" id="{E12F7618-B8F6-3549-AD8A-B420EDCB9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8853" y="0"/>
            <a:ext cx="8243147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-2"/>
            <a:ext cx="4059936" cy="6865259"/>
          </a:xfrm>
          <a:prstGeom prst="rect">
            <a:avLst/>
          </a:prstGeom>
          <a:solidFill>
            <a:srgbClr val="003D86"/>
          </a:solidFill>
        </p:spPr>
        <p:txBody>
          <a:bodyPr wrap="square" rtlCol="0">
            <a:noAutofit/>
          </a:bodyPr>
          <a:lstStyle/>
          <a:p>
            <a:endParaRPr lang="en-US">
              <a:solidFill>
                <a:srgbClr val="004FA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274320"/>
            <a:ext cx="3291840" cy="2057400"/>
          </a:xfrm>
          <a:prstGeom prst="rect">
            <a:avLst/>
          </a:prstGeom>
        </p:spPr>
        <p:txBody>
          <a:bodyPr anchor="t"/>
          <a:lstStyle>
            <a:lvl1pPr algn="l">
              <a:defRPr sz="3000" b="0" i="0" cap="none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2384967"/>
            <a:ext cx="3291840" cy="280970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Overview copy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D60792A-2C7D-9D40-9F60-F9789C4C1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1C94321-FAEA-47AE-93E9-6F9F45587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7FC0097D-A0E0-4E27-B272-41748D42EF4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17156" y="6270098"/>
            <a:ext cx="1009083" cy="323472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9" name="Picture 8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B863C09E-F7D4-D74F-B2DC-AFC736513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6661" t="-728" r="46084" b="5918"/>
          <a:stretch/>
        </p:blipFill>
        <p:spPr>
          <a:xfrm rot="5400000">
            <a:off x="5020103" y="1034248"/>
            <a:ext cx="630424" cy="10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>
                <a:solidFill>
                  <a:srgbClr val="0E366A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1146048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772579"/>
            <a:ext cx="11460480" cy="456882"/>
          </a:xfrm>
        </p:spPr>
        <p:txBody>
          <a:bodyPr/>
          <a:lstStyle>
            <a:lvl1pPr marL="0" indent="0">
              <a:buNone/>
              <a:defRPr sz="2000">
                <a:solidFill>
                  <a:srgbClr val="0E366A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5" name="Picture 4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2C9B9288-202F-4890-9EB8-E80B4E151A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661" t="-728" r="46084" b="5918"/>
          <a:stretch/>
        </p:blipFill>
        <p:spPr>
          <a:xfrm rot="5400000">
            <a:off x="5020103" y="1034248"/>
            <a:ext cx="630424" cy="10670630"/>
          </a:xfrm>
          <a:prstGeom prst="rect">
            <a:avLst/>
          </a:prstGeom>
        </p:spPr>
      </p:pic>
      <p:pic>
        <p:nvPicPr>
          <p:cNvPr id="6" name="Picture 5" descr="A picture containing lit, light, traffic, sitting&#10;&#10;Description automatically generated">
            <a:extLst>
              <a:ext uri="{FF2B5EF4-FFF2-40B4-BE49-F238E27FC236}">
                <a16:creationId xmlns:a16="http://schemas.microsoft.com/office/drawing/2014/main" id="{7CED6F36-0DF0-462A-9CA1-C971B528FD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57" y="6271072"/>
            <a:ext cx="1009083" cy="319833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993B7D6-42EC-4790-B35C-025616399DB1}"/>
              </a:ext>
            </a:extLst>
          </p:cNvPr>
          <p:cNvSpPr txBox="1">
            <a:spLocks/>
          </p:cNvSpPr>
          <p:nvPr userDrawn="1"/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94321-FAEA-47AE-93E9-6F9F45587916}" type="slidenum">
              <a:rPr lang="en-US" sz="900" smtClean="0">
                <a:solidFill>
                  <a:schemeClr val="accent5"/>
                </a:solidFill>
              </a:rPr>
              <a:pPr/>
              <a:t>‹#›</a:t>
            </a:fld>
            <a:endParaRPr lang="en-US" sz="90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1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INRIX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C94321-FAEA-47AE-93E9-6F9F455879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823279"/>
            <a:ext cx="11460480" cy="45688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4" name="Freeform 13">
            <a:hlinkClick r:id="" action="ppaction://noaction"/>
          </p:cNvPr>
          <p:cNvSpPr>
            <a:spLocks noEditPoints="1"/>
          </p:cNvSpPr>
          <p:nvPr userDrawn="1"/>
        </p:nvSpPr>
        <p:spPr bwMode="auto">
          <a:xfrm>
            <a:off x="10925304" y="6259126"/>
            <a:ext cx="900936" cy="295909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C2143FFC-8AE1-4B43-B5BB-F17905CE1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661" t="-728" r="46084" b="5918"/>
          <a:stretch/>
        </p:blipFill>
        <p:spPr>
          <a:xfrm rot="5400000">
            <a:off x="5020103" y="1034248"/>
            <a:ext cx="630424" cy="10670630"/>
          </a:xfrm>
          <a:prstGeom prst="rect">
            <a:avLst/>
          </a:prstGeom>
        </p:spPr>
      </p:pic>
      <p:pic>
        <p:nvPicPr>
          <p:cNvPr id="12" name="Picture 11" descr="A picture containing lit, light, traffic, sitting&#10;&#10;Description automatically generated">
            <a:extLst>
              <a:ext uri="{FF2B5EF4-FFF2-40B4-BE49-F238E27FC236}">
                <a16:creationId xmlns:a16="http://schemas.microsoft.com/office/drawing/2014/main" id="{571FDA6B-C3AC-4ED8-A746-3C5CFF58E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57" y="6263577"/>
            <a:ext cx="1009083" cy="319833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82E2DBC7-B149-4AAC-9BBA-FE7C5497E577}"/>
              </a:ext>
            </a:extLst>
          </p:cNvPr>
          <p:cNvSpPr txBox="1">
            <a:spLocks/>
          </p:cNvSpPr>
          <p:nvPr userDrawn="1"/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94321-FAEA-47AE-93E9-6F9F45587916}" type="slidenum">
              <a:rPr lang="en-US" sz="900" smtClean="0">
                <a:solidFill>
                  <a:schemeClr val="accent5"/>
                </a:solidFill>
              </a:rPr>
              <a:pPr/>
              <a:t>‹#›</a:t>
            </a:fld>
            <a:endParaRPr lang="en-US" sz="90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3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59" y="274320"/>
            <a:ext cx="11460480" cy="54864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0"/>
            <a:ext cx="11460480" cy="452596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74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3" r:id="rId2"/>
    <p:sldLayoutId id="2147483680" r:id="rId3"/>
    <p:sldLayoutId id="2147483665" r:id="rId4"/>
    <p:sldLayoutId id="2147483666" r:id="rId5"/>
    <p:sldLayoutId id="2147483688" r:id="rId6"/>
    <p:sldLayoutId id="2147483691" r:id="rId7"/>
    <p:sldLayoutId id="2147483708" r:id="rId8"/>
    <p:sldLayoutId id="2147483709" r:id="rId9"/>
    <p:sldLayoutId id="2147483670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b="0" i="0" kern="1200">
          <a:solidFill>
            <a:schemeClr val="tx2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59" y="274320"/>
            <a:ext cx="11460480" cy="54864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0"/>
            <a:ext cx="11460480" cy="452596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408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b="0" i="0" kern="1200">
          <a:solidFill>
            <a:schemeClr val="tx2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11" Type="http://schemas.openxmlformats.org/officeDocument/2006/relationships/image" Target="../media/image55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54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trang.nguyen@inrix.com" TargetMode="External"/><Relationship Id="rId2" Type="http://schemas.openxmlformats.org/officeDocument/2006/relationships/hyperlink" Target="mailto:devon.simpson@inrix.com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diagramQuickStyle" Target="../diagrams/quickStyle1.xml"/><Relationship Id="rId3" Type="http://schemas.microsoft.com/office/2018/10/relationships/comments" Target="../comments/modernComment_8CA_46FD3B93.xml"/><Relationship Id="rId7" Type="http://schemas.openxmlformats.org/officeDocument/2006/relationships/image" Target="../media/image36.png"/><Relationship Id="rId12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diagramData" Target="../diagrams/data1.xml"/><Relationship Id="rId5" Type="http://schemas.openxmlformats.org/officeDocument/2006/relationships/image" Target="../media/image34.png"/><Relationship Id="rId15" Type="http://schemas.microsoft.com/office/2007/relationships/diagramDrawing" Target="../diagrams/drawing1.xml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45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27483-A6E4-4AD3-B799-A40D0CA545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b="1" i="0">
                <a:effectLst/>
                <a:latin typeface="Consolas" panose="020B0609020204030204" pitchFamily="49" charset="0"/>
              </a:rPr>
              <a:t>Building Insights from Trips Data at Big Data Scale</a:t>
            </a:r>
            <a:endParaRPr lang="en-US" sz="32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E7961-A22C-4D23-9B01-9585A6B39A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</a:rPr>
              <a:t>Devon Simpson, Trang Nguyen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CUGOS Spring Fling</a:t>
            </a:r>
          </a:p>
          <a:p>
            <a:r>
              <a:rPr lang="en-US" dirty="0">
                <a:solidFill>
                  <a:schemeClr val="accent4"/>
                </a:solidFill>
              </a:rPr>
              <a:t>April 21,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31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A98A9-246F-7017-BF26-684F2B12B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915" y="1414652"/>
            <a:ext cx="4468887" cy="2029536"/>
          </a:xfrm>
        </p:spPr>
        <p:txBody>
          <a:bodyPr/>
          <a:lstStyle/>
          <a:p>
            <a:r>
              <a:rPr lang="en-US" sz="1200" dirty="0">
                <a:solidFill>
                  <a:schemeClr val="tx2"/>
                </a:solidFill>
              </a:rPr>
              <a:t>Workload split across multiple workers</a:t>
            </a:r>
          </a:p>
          <a:p>
            <a:r>
              <a:rPr lang="en-US" sz="1200" dirty="0">
                <a:solidFill>
                  <a:schemeClr val="tx2"/>
                </a:solidFill>
              </a:rPr>
              <a:t>Distributed storage using Hadoop/HDFS</a:t>
            </a:r>
          </a:p>
          <a:p>
            <a:r>
              <a:rPr lang="en-US" sz="1200" dirty="0">
                <a:solidFill>
                  <a:schemeClr val="tx2"/>
                </a:solidFill>
              </a:rPr>
              <a:t>Fault tolerant </a:t>
            </a:r>
          </a:p>
          <a:p>
            <a:r>
              <a:rPr lang="en-US" sz="1200" dirty="0">
                <a:solidFill>
                  <a:schemeClr val="tx2"/>
                </a:solidFill>
              </a:rPr>
              <a:t>Many language bindings</a:t>
            </a:r>
          </a:p>
          <a:p>
            <a:r>
              <a:rPr lang="en-US" sz="1200" dirty="0" err="1">
                <a:solidFill>
                  <a:schemeClr val="tx2"/>
                </a:solidFill>
              </a:rPr>
              <a:t>SparkSQL</a:t>
            </a:r>
            <a:r>
              <a:rPr lang="en-US" sz="1200" dirty="0">
                <a:solidFill>
                  <a:schemeClr val="tx2"/>
                </a:solidFill>
              </a:rPr>
              <a:t> and </a:t>
            </a:r>
            <a:r>
              <a:rPr lang="en-US" sz="1200" dirty="0" err="1">
                <a:solidFill>
                  <a:schemeClr val="tx2"/>
                </a:solidFill>
              </a:rPr>
              <a:t>dataframe</a:t>
            </a:r>
            <a:r>
              <a:rPr lang="en-US" sz="1200" dirty="0">
                <a:solidFill>
                  <a:schemeClr val="tx2"/>
                </a:solidFill>
              </a:rPr>
              <a:t> APIs for manipulating data</a:t>
            </a:r>
          </a:p>
          <a:p>
            <a:r>
              <a:rPr lang="en-US" sz="1200" dirty="0">
                <a:solidFill>
                  <a:schemeClr val="tx2"/>
                </a:solidFill>
              </a:rPr>
              <a:t>High performance due to in-memory computation</a:t>
            </a:r>
          </a:p>
          <a:p>
            <a:r>
              <a:rPr lang="en-US" sz="1200" dirty="0">
                <a:solidFill>
                  <a:schemeClr val="tx2"/>
                </a:solidFill>
              </a:rPr>
              <a:t>Data caching and reuse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No out of box geospatial support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734802-F97A-ED79-3C9C-1A8968AE7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C94321-FAEA-47AE-93E9-6F9F4558791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75B2D7-F4A9-C5F0-E623-5C5FFA477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54" y="1014471"/>
            <a:ext cx="4941966" cy="28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990E43A-04BC-6892-0C17-A27367249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Data Processing with Spark on AWS EMR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160B637-F811-4E13-B6FC-B3F6A787418C}"/>
              </a:ext>
            </a:extLst>
          </p:cNvPr>
          <p:cNvSpPr>
            <a:spLocks noGrp="1"/>
          </p:cNvSpPr>
          <p:nvPr/>
        </p:nvSpPr>
        <p:spPr>
          <a:xfrm>
            <a:off x="6319915" y="4108973"/>
            <a:ext cx="4863515" cy="18560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Hosted in the AWS cloud</a:t>
            </a:r>
          </a:p>
          <a:p>
            <a:r>
              <a:rPr lang="en-US" sz="1200" dirty="0">
                <a:solidFill>
                  <a:schemeClr val="tx2"/>
                </a:solidFill>
              </a:rPr>
              <a:t>SDKs and scripts for job submission</a:t>
            </a:r>
          </a:p>
          <a:p>
            <a:r>
              <a:rPr lang="en-US" sz="1200" dirty="0">
                <a:solidFill>
                  <a:schemeClr val="tx2"/>
                </a:solidFill>
              </a:rPr>
              <a:t>Transient cluster: cluster terminates when job is done</a:t>
            </a:r>
          </a:p>
          <a:p>
            <a:r>
              <a:rPr lang="en-US" sz="1200" dirty="0">
                <a:solidFill>
                  <a:schemeClr val="tx2"/>
                </a:solidFill>
              </a:rPr>
              <a:t>Cost effective using cheaper AWS pricing strategies such as spot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F40CFD-B278-D681-9C72-4C0824A2CFD5}"/>
              </a:ext>
            </a:extLst>
          </p:cNvPr>
          <p:cNvGrpSpPr/>
          <p:nvPr/>
        </p:nvGrpSpPr>
        <p:grpSpPr>
          <a:xfrm>
            <a:off x="2869270" y="4202089"/>
            <a:ext cx="2814950" cy="1571222"/>
            <a:chOff x="6844617" y="1619450"/>
            <a:chExt cx="2814950" cy="157122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36E19E-034A-EE49-6F55-8532AECEEFA7}"/>
                </a:ext>
              </a:extLst>
            </p:cNvPr>
            <p:cNvSpPr/>
            <p:nvPr/>
          </p:nvSpPr>
          <p:spPr>
            <a:xfrm>
              <a:off x="6844617" y="1619450"/>
              <a:ext cx="2814950" cy="157122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AB2EC8B-C1EE-0411-7A00-9676EAAB50D4}"/>
                </a:ext>
              </a:extLst>
            </p:cNvPr>
            <p:cNvGrpSpPr/>
            <p:nvPr/>
          </p:nvGrpSpPr>
          <p:grpSpPr>
            <a:xfrm>
              <a:off x="7016759" y="2571334"/>
              <a:ext cx="718640" cy="512096"/>
              <a:chOff x="7098712" y="1986281"/>
              <a:chExt cx="718640" cy="51209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A9575B6-D075-1427-A789-C4C9CAE85B68}"/>
                  </a:ext>
                </a:extLst>
              </p:cNvPr>
              <p:cNvSpPr/>
              <p:nvPr/>
            </p:nvSpPr>
            <p:spPr>
              <a:xfrm>
                <a:off x="7098712" y="1986281"/>
                <a:ext cx="718640" cy="512096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1BD662F-D701-DE29-E124-3644B5F84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63118" y="2114489"/>
                <a:ext cx="589828" cy="383888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72347B9-6417-5776-A7F5-0653439BDBB6}"/>
                </a:ext>
              </a:extLst>
            </p:cNvPr>
            <p:cNvGrpSpPr/>
            <p:nvPr/>
          </p:nvGrpSpPr>
          <p:grpSpPr>
            <a:xfrm>
              <a:off x="8756452" y="2550363"/>
              <a:ext cx="718640" cy="512096"/>
              <a:chOff x="8638924" y="1943001"/>
              <a:chExt cx="718640" cy="51209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4B4AD44-81FC-6E9B-9829-0F879FB28F40}"/>
                  </a:ext>
                </a:extLst>
              </p:cNvPr>
              <p:cNvSpPr/>
              <p:nvPr/>
            </p:nvSpPr>
            <p:spPr>
              <a:xfrm>
                <a:off x="8638924" y="1943001"/>
                <a:ext cx="718640" cy="512096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28EF577-80D9-4F7E-518D-43392BAC2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03330" y="1986281"/>
                <a:ext cx="589828" cy="442371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B9641A9-4C32-A9DF-163E-EC58E84FAFCD}"/>
                </a:ext>
              </a:extLst>
            </p:cNvPr>
            <p:cNvGrpSpPr/>
            <p:nvPr/>
          </p:nvGrpSpPr>
          <p:grpSpPr>
            <a:xfrm>
              <a:off x="7866884" y="2549869"/>
              <a:ext cx="718640" cy="512096"/>
              <a:chOff x="8318357" y="2690384"/>
              <a:chExt cx="718640" cy="51209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CDD8848-FD04-70E3-7779-708B3E9B8638}"/>
                  </a:ext>
                </a:extLst>
              </p:cNvPr>
              <p:cNvSpPr/>
              <p:nvPr/>
            </p:nvSpPr>
            <p:spPr>
              <a:xfrm>
                <a:off x="8318357" y="2690384"/>
                <a:ext cx="718640" cy="512096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ABB3369-4921-0E13-3576-C17E288CB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65947" y="2829483"/>
                <a:ext cx="641866" cy="214561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1BD6052-425E-9235-FBC3-6714087E4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7714" y="1730923"/>
              <a:ext cx="1465360" cy="723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97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EBEB8-DB89-7771-2971-B4C32BBD0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with JTS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25FB8BC-50BF-FD15-26CB-252C2A4490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7179428"/>
              </p:ext>
            </p:extLst>
          </p:nvPr>
        </p:nvGraphicFramePr>
        <p:xfrm>
          <a:off x="906972" y="3307757"/>
          <a:ext cx="9172002" cy="460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0DCE5344-C2FC-978D-C094-E137B68D3D4B}"/>
              </a:ext>
            </a:extLst>
          </p:cNvPr>
          <p:cNvGrpSpPr/>
          <p:nvPr/>
        </p:nvGrpSpPr>
        <p:grpSpPr>
          <a:xfrm>
            <a:off x="706876" y="1260428"/>
            <a:ext cx="4164652" cy="1571222"/>
            <a:chOff x="669996" y="1124863"/>
            <a:chExt cx="4164652" cy="157122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A2B65E-8590-E05C-66E7-79B8D49E062A}"/>
                </a:ext>
              </a:extLst>
            </p:cNvPr>
            <p:cNvSpPr/>
            <p:nvPr/>
          </p:nvSpPr>
          <p:spPr>
            <a:xfrm>
              <a:off x="669996" y="1124863"/>
              <a:ext cx="4164652" cy="157122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F53A593-D283-D705-0697-11A47F961275}"/>
                </a:ext>
              </a:extLst>
            </p:cNvPr>
            <p:cNvGrpSpPr/>
            <p:nvPr/>
          </p:nvGrpSpPr>
          <p:grpSpPr>
            <a:xfrm>
              <a:off x="890248" y="2051637"/>
              <a:ext cx="1799617" cy="512096"/>
              <a:chOff x="7762672" y="1421563"/>
              <a:chExt cx="1799617" cy="512096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585DCFA-EFA1-67BE-FBCE-2BBFEA01226E}"/>
                  </a:ext>
                </a:extLst>
              </p:cNvPr>
              <p:cNvSpPr/>
              <p:nvPr/>
            </p:nvSpPr>
            <p:spPr>
              <a:xfrm>
                <a:off x="7762672" y="1421563"/>
                <a:ext cx="1799617" cy="512096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C9F5212-0FFE-8D60-B76E-069950CB6BBE}"/>
                  </a:ext>
                </a:extLst>
              </p:cNvPr>
              <p:cNvGrpSpPr/>
              <p:nvPr/>
            </p:nvGrpSpPr>
            <p:grpSpPr>
              <a:xfrm>
                <a:off x="8709293" y="1583541"/>
                <a:ext cx="728204" cy="235948"/>
                <a:chOff x="2551970" y="2716301"/>
                <a:chExt cx="918976" cy="329072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301D2ECE-4C8B-CB2D-E456-9FCB4FAEED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59726" y="2716301"/>
                  <a:ext cx="711220" cy="329072"/>
                </a:xfrm>
                <a:prstGeom prst="rect">
                  <a:avLst/>
                </a:prstGeom>
              </p:spPr>
            </p:pic>
            <p:sp>
              <p:nvSpPr>
                <p:cNvPr id="22" name="Graphic 30" descr="Add with solid fill">
                  <a:extLst>
                    <a:ext uri="{FF2B5EF4-FFF2-40B4-BE49-F238E27FC236}">
                      <a16:creationId xmlns:a16="http://schemas.microsoft.com/office/drawing/2014/main" id="{142A05B1-3F97-FC21-8080-8A85B1E03C13}"/>
                    </a:ext>
                  </a:extLst>
                </p:cNvPr>
                <p:cNvSpPr/>
                <p:nvPr/>
              </p:nvSpPr>
              <p:spPr>
                <a:xfrm flipV="1">
                  <a:off x="2551970" y="2794702"/>
                  <a:ext cx="150697" cy="155289"/>
                </a:xfrm>
                <a:custGeom>
                  <a:avLst/>
                  <a:gdLst>
                    <a:gd name="connsiteX0" fmla="*/ 284012 w 284011"/>
                    <a:gd name="connsiteY0" fmla="*/ 120705 h 284011"/>
                    <a:gd name="connsiteX1" fmla="*/ 163307 w 284011"/>
                    <a:gd name="connsiteY1" fmla="*/ 120705 h 284011"/>
                    <a:gd name="connsiteX2" fmla="*/ 163307 w 284011"/>
                    <a:gd name="connsiteY2" fmla="*/ 0 h 284011"/>
                    <a:gd name="connsiteX3" fmla="*/ 120705 w 284011"/>
                    <a:gd name="connsiteY3" fmla="*/ 0 h 284011"/>
                    <a:gd name="connsiteX4" fmla="*/ 120705 w 284011"/>
                    <a:gd name="connsiteY4" fmla="*/ 120705 h 284011"/>
                    <a:gd name="connsiteX5" fmla="*/ 0 w 284011"/>
                    <a:gd name="connsiteY5" fmla="*/ 120705 h 284011"/>
                    <a:gd name="connsiteX6" fmla="*/ 0 w 284011"/>
                    <a:gd name="connsiteY6" fmla="*/ 163307 h 284011"/>
                    <a:gd name="connsiteX7" fmla="*/ 120705 w 284011"/>
                    <a:gd name="connsiteY7" fmla="*/ 163307 h 284011"/>
                    <a:gd name="connsiteX8" fmla="*/ 120705 w 284011"/>
                    <a:gd name="connsiteY8" fmla="*/ 284012 h 284011"/>
                    <a:gd name="connsiteX9" fmla="*/ 163307 w 284011"/>
                    <a:gd name="connsiteY9" fmla="*/ 284012 h 284011"/>
                    <a:gd name="connsiteX10" fmla="*/ 163307 w 284011"/>
                    <a:gd name="connsiteY10" fmla="*/ 163307 h 284011"/>
                    <a:gd name="connsiteX11" fmla="*/ 284012 w 284011"/>
                    <a:gd name="connsiteY11" fmla="*/ 163307 h 284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84011" h="284011">
                      <a:moveTo>
                        <a:pt x="284012" y="120705"/>
                      </a:moveTo>
                      <a:lnTo>
                        <a:pt x="163307" y="120705"/>
                      </a:lnTo>
                      <a:lnTo>
                        <a:pt x="163307" y="0"/>
                      </a:lnTo>
                      <a:lnTo>
                        <a:pt x="120705" y="0"/>
                      </a:lnTo>
                      <a:lnTo>
                        <a:pt x="120705" y="120705"/>
                      </a:lnTo>
                      <a:lnTo>
                        <a:pt x="0" y="120705"/>
                      </a:lnTo>
                      <a:lnTo>
                        <a:pt x="0" y="163307"/>
                      </a:lnTo>
                      <a:lnTo>
                        <a:pt x="120705" y="163307"/>
                      </a:lnTo>
                      <a:lnTo>
                        <a:pt x="120705" y="284012"/>
                      </a:lnTo>
                      <a:lnTo>
                        <a:pt x="163307" y="284012"/>
                      </a:lnTo>
                      <a:lnTo>
                        <a:pt x="163307" y="163307"/>
                      </a:lnTo>
                      <a:lnTo>
                        <a:pt x="284012" y="163307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3473" cap="flat">
                  <a:solidFill>
                    <a:srgbClr val="F1C4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FF71F1E-8E09-04A7-ACAC-2DE6A5950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42838" y="1503483"/>
                <a:ext cx="589828" cy="383888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6CB1899-3982-93F6-EF6D-F89FA9FE34EE}"/>
                </a:ext>
              </a:extLst>
            </p:cNvPr>
            <p:cNvGrpSpPr/>
            <p:nvPr/>
          </p:nvGrpSpPr>
          <p:grpSpPr>
            <a:xfrm>
              <a:off x="3907565" y="2042749"/>
              <a:ext cx="718640" cy="512096"/>
              <a:chOff x="8638924" y="1943001"/>
              <a:chExt cx="718640" cy="51209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98E877E-4CE3-6D97-D3A6-04165651C9B4}"/>
                  </a:ext>
                </a:extLst>
              </p:cNvPr>
              <p:cNvSpPr/>
              <p:nvPr/>
            </p:nvSpPr>
            <p:spPr>
              <a:xfrm>
                <a:off x="8638924" y="1943001"/>
                <a:ext cx="718640" cy="512096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A784BA6-1E39-596D-1F48-A6BC91C95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03330" y="1986281"/>
                <a:ext cx="589828" cy="442371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94409D8-37A5-9451-04E8-E4D9312FFC26}"/>
                </a:ext>
              </a:extLst>
            </p:cNvPr>
            <p:cNvGrpSpPr/>
            <p:nvPr/>
          </p:nvGrpSpPr>
          <p:grpSpPr>
            <a:xfrm>
              <a:off x="2949462" y="2051637"/>
              <a:ext cx="718640" cy="512096"/>
              <a:chOff x="8318357" y="2690384"/>
              <a:chExt cx="718640" cy="5120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212D039-BA65-DA48-FDDE-82704A64D504}"/>
                  </a:ext>
                </a:extLst>
              </p:cNvPr>
              <p:cNvSpPr/>
              <p:nvPr/>
            </p:nvSpPr>
            <p:spPr>
              <a:xfrm>
                <a:off x="8318357" y="2690384"/>
                <a:ext cx="718640" cy="512096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0F585A8-291F-7F64-FA95-C44884869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65947" y="2829483"/>
                <a:ext cx="641866" cy="214561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553DB20-8716-EBC3-2419-4450C2DF5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0248" y="1202809"/>
              <a:ext cx="1465360" cy="723439"/>
            </a:xfrm>
            <a:prstGeom prst="rect">
              <a:avLst/>
            </a:prstGeom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D27C2C-F38A-C98C-B957-0DEC73FC4CDC}"/>
              </a:ext>
            </a:extLst>
          </p:cNvPr>
          <p:cNvSpPr txBox="1">
            <a:spLocks/>
          </p:cNvSpPr>
          <p:nvPr/>
        </p:nvSpPr>
        <p:spPr>
          <a:xfrm>
            <a:off x="5151694" y="1479755"/>
            <a:ext cx="5187126" cy="103698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2"/>
                </a:solidFill>
              </a:rPr>
              <a:t>Spark for parallel processing</a:t>
            </a:r>
          </a:p>
          <a:p>
            <a:r>
              <a:rPr lang="en-US" sz="1600" dirty="0">
                <a:solidFill>
                  <a:schemeClr val="tx2"/>
                </a:solidFill>
              </a:rPr>
              <a:t>JTS wrapper for spatial operations</a:t>
            </a:r>
          </a:p>
          <a:p>
            <a:r>
              <a:rPr lang="en-US" sz="1600" dirty="0">
                <a:solidFill>
                  <a:schemeClr val="tx2"/>
                </a:solidFill>
              </a:rPr>
              <a:t>Local spatial indexes with broadcasting to all workers</a:t>
            </a:r>
          </a:p>
          <a:p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6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4DD7-84CB-BE71-0BAE-35FCEFDBC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Bottlenecks with JTS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2E8CF-EEDC-C282-5E1A-32E5A1F91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555" y="1727720"/>
            <a:ext cx="6528696" cy="2862322"/>
          </a:xfrm>
        </p:spPr>
        <p:txBody>
          <a:bodyPr/>
          <a:lstStyle/>
          <a:p>
            <a:endParaRPr lang="en-US" sz="1600" dirty="0">
              <a:solidFill>
                <a:srgbClr val="172B4D"/>
              </a:solidFill>
              <a:latin typeface="-apple-system"/>
            </a:endParaRPr>
          </a:p>
          <a:p>
            <a:r>
              <a:rPr lang="en-US" sz="1600" dirty="0">
                <a:solidFill>
                  <a:srgbClr val="172B4D"/>
                </a:solidFill>
                <a:latin typeface="-apple-system"/>
              </a:rPr>
              <a:t>JTS</a:t>
            </a:r>
            <a:r>
              <a:rPr lang="en-US" sz="1600" b="0" i="0" dirty="0">
                <a:solidFill>
                  <a:srgbClr val="172B4D"/>
                </a:solidFill>
                <a:effectLst/>
                <a:latin typeface="-apple-system"/>
              </a:rPr>
              <a:t> implementation collected spatial data onto a single node and broadcastin</a:t>
            </a:r>
            <a:r>
              <a:rPr lang="en-US" sz="1600" dirty="0">
                <a:solidFill>
                  <a:srgbClr val="172B4D"/>
                </a:solidFill>
                <a:latin typeface="-apple-system"/>
              </a:rPr>
              <a:t>g to workers</a:t>
            </a:r>
          </a:p>
          <a:p>
            <a:r>
              <a:rPr lang="en-US" sz="1600" b="0" i="0" dirty="0">
                <a:solidFill>
                  <a:srgbClr val="172B4D"/>
                </a:solidFill>
                <a:effectLst/>
                <a:latin typeface="-apple-system"/>
              </a:rPr>
              <a:t>Lots of boilerplate code</a:t>
            </a:r>
          </a:p>
          <a:p>
            <a:r>
              <a:rPr lang="en-US" sz="1600" b="0" i="0" dirty="0">
                <a:solidFill>
                  <a:srgbClr val="172B4D"/>
                </a:solidFill>
                <a:effectLst/>
                <a:latin typeface="-apple-system"/>
              </a:rPr>
              <a:t>On very large datasets, index creation was very slow </a:t>
            </a:r>
          </a:p>
          <a:p>
            <a:r>
              <a:rPr lang="en-US" sz="1600" dirty="0">
                <a:solidFill>
                  <a:srgbClr val="172B4D"/>
                </a:solidFill>
                <a:latin typeface="-apple-system"/>
              </a:rPr>
              <a:t>Large broadcast</a:t>
            </a:r>
            <a:r>
              <a:rPr lang="en-US" sz="1600" b="0" i="0" dirty="0">
                <a:solidFill>
                  <a:srgbClr val="172B4D"/>
                </a:solidFill>
                <a:effectLst/>
                <a:latin typeface="-apple-system"/>
              </a:rPr>
              <a:t> requires </a:t>
            </a:r>
            <a:r>
              <a:rPr lang="en-US" sz="1600" dirty="0">
                <a:solidFill>
                  <a:srgbClr val="172B4D"/>
                </a:solidFill>
                <a:latin typeface="-apple-system"/>
              </a:rPr>
              <a:t>large memory footprint</a:t>
            </a:r>
            <a:endParaRPr lang="en-US" sz="16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endParaRPr lang="en-US" sz="16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03EB1-A11F-E677-AFC8-5B44761788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2"/>
                </a:solidFill>
              </a:rPr>
              <a:t>Technology limitations when joining large geospatial datasets at scale</a:t>
            </a:r>
          </a:p>
          <a:p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6EC060D-B905-AA44-E4E1-71AD8A65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2570" y="1987723"/>
            <a:ext cx="4521361" cy="28623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/>
              </a:rPr>
              <a:t>// build spatial indexes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/>
              </a:rPr>
            </a:b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val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zoneSpatialIndexBuilder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: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ZoneSpatialIndexBuilder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 =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new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ZoneSpatialIndexBuilder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9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sqlContext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val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zoneSpatialIndexes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,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envs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 =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zoneSpatialIndexBuilder.buildSpatialIndexes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zoneDF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,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JetBrains Mono"/>
              </a:rPr>
              <a:t>0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/>
              </a:rPr>
              <a:t>// broadcast zone spatial indexes to all workers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/>
              </a:rPr>
            </a:b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val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bcZoneSpatialIndexes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 =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sc.broadcast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zoneSpatialIndexes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900" dirty="0">
              <a:solidFill>
                <a:srgbClr val="A9B7C6"/>
              </a:solidFill>
              <a:latin typeface="JetBrains Mon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00" dirty="0">
                <a:solidFill>
                  <a:srgbClr val="A9B7C6"/>
                </a:solidFill>
                <a:latin typeface="JetBrains Mono"/>
              </a:rPr>
              <a:t> // query index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final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Point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point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 =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GeometryFactoryWrapper.</a:t>
            </a:r>
            <a:r>
              <a:rPr kumimoji="0" lang="en-US" altLang="en-US" sz="900" b="0" i="1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getInstance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().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createPoint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(coordinate)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envelop.init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point.getX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() -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EPS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,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point.getX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() +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EPS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,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point.getY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() -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EPS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,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point.getY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() +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EPS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final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List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list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 =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spatialIndexes.query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(envelop)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900" dirty="0">
              <a:solidFill>
                <a:srgbClr val="CC7832"/>
              </a:solidFill>
              <a:latin typeface="JetBrains Mono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solidFill>
                  <a:srgbClr val="CC7832"/>
                </a:solidFill>
                <a:latin typeface="JetBrains Mono"/>
              </a:rPr>
              <a:t>// extract features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for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final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Object obj : list) {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final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PreparedFeature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preparedFeature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 = (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PreparedFeature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 obj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    if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preparedFeature.getPreparedGeometry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().intersects(point)) {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       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retList.add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preparedFeature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}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}</a:t>
            </a:r>
            <a:endParaRPr lang="en-US" altLang="en-US" sz="900" dirty="0">
              <a:solidFill>
                <a:srgbClr val="A9B7C6"/>
              </a:solidFill>
              <a:latin typeface="JetBrains Mono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8C03D91-DD9D-1A73-52DF-27C2F3ED5256}"/>
              </a:ext>
            </a:extLst>
          </p:cNvPr>
          <p:cNvSpPr txBox="1">
            <a:spLocks/>
          </p:cNvSpPr>
          <p:nvPr/>
        </p:nvSpPr>
        <p:spPr>
          <a:xfrm>
            <a:off x="380555" y="5110047"/>
            <a:ext cx="9788218" cy="103698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1FA8B-D705-CA21-9E1E-7CA21356F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Sedona Spatial Queries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28ED88-61BE-0571-AA9C-CD7576BE9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56" y="1040466"/>
            <a:ext cx="4749186" cy="27804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389B7A-DEB4-75AE-1281-5FFFD7B4B8C2}"/>
              </a:ext>
            </a:extLst>
          </p:cNvPr>
          <p:cNvSpPr txBox="1"/>
          <p:nvPr/>
        </p:nvSpPr>
        <p:spPr>
          <a:xfrm>
            <a:off x="5784981" y="1358732"/>
            <a:ext cx="56267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Extends Spark SQL, </a:t>
            </a:r>
            <a:r>
              <a:rPr lang="en-US" sz="1400" dirty="0" err="1"/>
              <a:t>dataframes</a:t>
            </a:r>
            <a:r>
              <a:rPr lang="en-US" sz="1400" dirty="0"/>
              <a:t> and RDD </a:t>
            </a:r>
            <a:r>
              <a:rPr lang="en-US" sz="1400" dirty="0" err="1"/>
              <a:t>apis</a:t>
            </a:r>
            <a:r>
              <a:rPr lang="en-US" sz="1400" dirty="0"/>
              <a:t> with support for geometry datatypes and spatial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Spatial data partitioning and efficient binary serialization across distributed workers (spatial data inherently skewed)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On-the-fly spatial indexing (</a:t>
            </a:r>
            <a:r>
              <a:rPr lang="en-US" sz="1400" dirty="0" err="1"/>
              <a:t>Rtree</a:t>
            </a:r>
            <a:r>
              <a:rPr lang="en-US" sz="1400" dirty="0"/>
              <a:t> and Quadtree)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Rich set of geospatial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249DCF-5C5A-0D42-4197-AC900FC9F4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85" t="10814" r="12568" b="35582"/>
          <a:stretch/>
        </p:blipFill>
        <p:spPr>
          <a:xfrm>
            <a:off x="5994833" y="3058806"/>
            <a:ext cx="3190708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B32654-D34C-FC27-FDFB-45BD513B5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784" y="955459"/>
            <a:ext cx="697658" cy="340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75BDC9-57FD-1AF3-5F96-B46B7EF38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47" y="3820945"/>
            <a:ext cx="3933380" cy="2446264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6D609CE8-8CF3-4C40-55CA-81FF741617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228295" y="4690134"/>
            <a:ext cx="33970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SELECT </a:t>
            </a:r>
            <a:r>
              <a:rPr kumimoji="0" lang="en-US" altLang="en-US" sz="1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trip_id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, mode, </a:t>
            </a:r>
            <a:r>
              <a:rPr kumimoji="0" lang="en-US" altLang="en-US" sz="1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trip_distance_m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start_lat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, </a:t>
            </a:r>
            <a:r>
              <a:rPr kumimoji="0" lang="en-US" altLang="en-US" sz="1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start_lon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, </a:t>
            </a:r>
            <a:r>
              <a:rPr kumimoji="0" lang="en-US" altLang="en-US" sz="1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start_time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, </a:t>
            </a:r>
            <a:r>
              <a:rPr kumimoji="0" lang="en-US" altLang="en-US" sz="1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end_time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poi_placekey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 from t join poi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where </a:t>
            </a:r>
            <a:r>
              <a:rPr kumimoji="0" lang="en-US" altLang="en-US" sz="1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st_intersects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(</a:t>
            </a:r>
            <a:r>
              <a:rPr kumimoji="0" lang="en-US" altLang="en-US" sz="1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geom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, </a:t>
            </a:r>
            <a:r>
              <a:rPr kumimoji="0" lang="en-US" altLang="en-US" sz="1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ST_Point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(</a:t>
            </a:r>
            <a:r>
              <a:rPr kumimoji="0" lang="en-US" altLang="en-US" sz="1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start_lon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, </a:t>
            </a:r>
            <a:r>
              <a:rPr kumimoji="0" lang="en-US" altLang="en-US" sz="1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start_lat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))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2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EC70C-30E1-2D52-798D-9643A321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 with Apache Sedona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5064B-72B2-40A2-5F2B-29FEC882F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60" y="3835259"/>
            <a:ext cx="10025514" cy="2345354"/>
          </a:xfrm>
        </p:spPr>
        <p:txBody>
          <a:bodyPr/>
          <a:lstStyle/>
          <a:p>
            <a:r>
              <a:rPr lang="en-US" sz="1400" dirty="0"/>
              <a:t>Very good performance compared to traditional Spark on JTS</a:t>
            </a:r>
          </a:p>
          <a:p>
            <a:pPr lvl="1"/>
            <a:r>
              <a:rPr lang="en-US" sz="1200" dirty="0"/>
              <a:t>With proper performance tuning: spatially join 80 million GPS points with 4 million polygons in less than 15 minutes </a:t>
            </a:r>
          </a:p>
          <a:p>
            <a:r>
              <a:rPr lang="en-US" sz="1400" dirty="0"/>
              <a:t>Easy to integrate Sedona with Spark</a:t>
            </a:r>
          </a:p>
          <a:p>
            <a:r>
              <a:rPr lang="en-US" sz="1400" dirty="0"/>
              <a:t>Comprehensive set of spatial functions</a:t>
            </a:r>
          </a:p>
          <a:p>
            <a:r>
              <a:rPr lang="en-US" sz="1400" dirty="0"/>
              <a:t>Good support from forum</a:t>
            </a:r>
          </a:p>
          <a:p>
            <a:r>
              <a:rPr lang="en-US" sz="1400" dirty="0"/>
              <a:t>More info at: https://sedona.apache.org/</a:t>
            </a:r>
          </a:p>
          <a:p>
            <a:endParaRPr lang="en-US" sz="2000" dirty="0"/>
          </a:p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97F4B9B-7752-8C75-7977-C25515AAB8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046523"/>
              </p:ext>
            </p:extLst>
          </p:nvPr>
        </p:nvGraphicFramePr>
        <p:xfrm>
          <a:off x="975760" y="946638"/>
          <a:ext cx="4911059" cy="2764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521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C9FA085-95A3-4BA4-988B-76C99D7635D9}"/>
              </a:ext>
            </a:extLst>
          </p:cNvPr>
          <p:cNvSpPr txBox="1">
            <a:spLocks/>
          </p:cNvSpPr>
          <p:nvPr/>
        </p:nvSpPr>
        <p:spPr>
          <a:xfrm>
            <a:off x="365760" y="886560"/>
            <a:ext cx="7044690" cy="456881"/>
          </a:xfrm>
          <a:prstGeom prst="rect">
            <a:avLst/>
          </a:prstGeom>
        </p:spPr>
        <p:txBody>
          <a:bodyPr vert="horz" lIns="0" tIns="45720" rIns="0" bIns="45720" numCol="1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402FBC-D94B-47EB-AD21-75EE63F6697E}"/>
              </a:ext>
            </a:extLst>
          </p:cNvPr>
          <p:cNvSpPr txBox="1">
            <a:spLocks/>
          </p:cNvSpPr>
          <p:nvPr/>
        </p:nvSpPr>
        <p:spPr>
          <a:xfrm>
            <a:off x="575017" y="1866168"/>
            <a:ext cx="10754048" cy="4105272"/>
          </a:xfrm>
          <a:prstGeom prst="rect">
            <a:avLst/>
          </a:prstGeom>
        </p:spPr>
        <p:txBody>
          <a:bodyPr vert="horz" lIns="0" tIns="45720" rIns="0" bIns="45720" numCol="1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lt"/>
              <a:cs typeface="+mn-lt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1C4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Discussion</a:t>
            </a:r>
            <a:endParaRPr lang="en-US" sz="3600" b="1" i="0" u="none" strike="noStrike" kern="1200" cap="none" spc="0" normalizeH="0" baseline="0" noProof="0">
              <a:ln>
                <a:noFill/>
              </a:ln>
              <a:solidFill>
                <a:srgbClr val="F1C400"/>
              </a:solidFill>
              <a:effectLst/>
              <a:uLnTx/>
              <a:uFillTx/>
              <a:latin typeface="Franklin Gothic Book"/>
            </a:endParaRPr>
          </a:p>
          <a:p>
            <a:pPr lvl="0">
              <a:spcBef>
                <a:spcPts val="0"/>
              </a:spcBef>
              <a:defRPr/>
            </a:pPr>
            <a:endParaRPr lang="en-US" sz="1800" b="1">
              <a:solidFill>
                <a:prstClr val="white"/>
              </a:solidFill>
            </a:endParaRPr>
          </a:p>
          <a:p>
            <a:pPr lvl="0">
              <a:spcBef>
                <a:spcPts val="0"/>
              </a:spcBef>
              <a:defRPr/>
            </a:pPr>
            <a:endParaRPr lang="en-US" sz="1800" b="1">
              <a:solidFill>
                <a:prstClr val="white"/>
              </a:solidFill>
            </a:endParaRPr>
          </a:p>
          <a:p>
            <a:pPr lvl="0">
              <a:spcBef>
                <a:spcPts val="0"/>
              </a:spcBef>
              <a:defRPr/>
            </a:pPr>
            <a:endParaRPr lang="en-US" sz="1800" b="1">
              <a:solidFill>
                <a:prstClr val="white"/>
              </a:solidFill>
            </a:endParaRPr>
          </a:p>
          <a:p>
            <a:pPr lvl="0">
              <a:spcBef>
                <a:spcPts val="0"/>
              </a:spcBef>
              <a:defRPr/>
            </a:pPr>
            <a:endParaRPr lang="en-US" sz="1800" b="1">
              <a:solidFill>
                <a:prstClr val="white"/>
              </a:solidFill>
            </a:endParaRPr>
          </a:p>
          <a:p>
            <a:pPr lvl="0">
              <a:spcBef>
                <a:spcPts val="0"/>
              </a:spcBef>
              <a:defRPr/>
            </a:pPr>
            <a:endParaRPr lang="en-US" sz="1800" b="1">
              <a:solidFill>
                <a:prstClr val="white"/>
              </a:solidFill>
            </a:endParaRPr>
          </a:p>
          <a:p>
            <a:pPr lvl="0">
              <a:spcBef>
                <a:spcPts val="0"/>
              </a:spcBef>
              <a:defRPr/>
            </a:pPr>
            <a:endParaRPr lang="en-US" sz="1800" b="1">
              <a:solidFill>
                <a:prstClr val="white"/>
              </a:solidFill>
            </a:endParaRPr>
          </a:p>
          <a:p>
            <a:pPr lvl="0">
              <a:spcBef>
                <a:spcPts val="0"/>
              </a:spcBef>
              <a:defRPr/>
            </a:pPr>
            <a:endParaRPr lang="en-US" sz="1800" b="1">
              <a:solidFill>
                <a:prstClr val="white"/>
              </a:solidFill>
            </a:endParaRPr>
          </a:p>
          <a:p>
            <a:pPr lvl="0">
              <a:spcBef>
                <a:spcPts val="0"/>
              </a:spcBef>
              <a:defRPr/>
            </a:pPr>
            <a:r>
              <a:rPr lang="en-US" sz="1800" b="1">
                <a:solidFill>
                  <a:schemeClr val="accent4"/>
                </a:solidFill>
              </a:rPr>
              <a:t>Visit:</a:t>
            </a:r>
            <a:r>
              <a:rPr lang="en-US" sz="1800">
                <a:ea typeface="+mn-lt"/>
                <a:cs typeface="+mn-lt"/>
              </a:rPr>
              <a:t> iq.inrix.com</a:t>
            </a:r>
          </a:p>
          <a:p>
            <a:pPr>
              <a:spcBef>
                <a:spcPts val="0"/>
              </a:spcBef>
              <a:defRPr/>
            </a:pPr>
            <a:r>
              <a:rPr lang="en-US" sz="1800" b="1">
                <a:solidFill>
                  <a:schemeClr val="accent4"/>
                </a:solidFill>
              </a:rPr>
              <a:t>Contact:</a:t>
            </a:r>
            <a:r>
              <a:rPr lang="en-US" sz="1800">
                <a:ea typeface="+mn-lt"/>
                <a:cs typeface="+mn-lt"/>
              </a:rPr>
              <a:t> Devon Simpson   </a:t>
            </a:r>
            <a:r>
              <a:rPr lang="en-US" sz="1800">
                <a:ea typeface="+mn-lt"/>
                <a:cs typeface="+mn-lt"/>
                <a:hlinkClick r:id="rId2"/>
              </a:rPr>
              <a:t>devon.simpson@inrix.com</a:t>
            </a:r>
            <a:r>
              <a:rPr lang="en-US" sz="1800">
                <a:ea typeface="+mn-lt"/>
                <a:cs typeface="+mn-lt"/>
              </a:rPr>
              <a:t> </a:t>
            </a:r>
          </a:p>
          <a:p>
            <a:pPr>
              <a:spcBef>
                <a:spcPts val="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Franklin Gothic Book"/>
              </a:rPr>
              <a:t>               Trang Nguyen      </a:t>
            </a:r>
            <a:r>
              <a:rPr lang="en-US" sz="1800">
                <a:solidFill>
                  <a:srgbClr val="FFFFFF"/>
                </a:solidFill>
                <a:latin typeface="Franklin Gothic Book"/>
                <a:hlinkClick r:id="rId3"/>
              </a:rPr>
              <a:t>trang.nguyen@inrix.com</a:t>
            </a:r>
            <a:r>
              <a:rPr lang="en-US" sz="1800">
                <a:solidFill>
                  <a:srgbClr val="FFFFFF"/>
                </a:solidFill>
                <a:latin typeface="Franklin Gothic Book"/>
              </a:rPr>
              <a:t> </a:t>
            </a:r>
            <a:endParaRPr lang="en-US" sz="18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600" b="1" i="0" u="none" strike="noStrike" kern="1200" cap="none" spc="0" normalizeH="0" baseline="0" noProof="0">
              <a:ln>
                <a:noFill/>
              </a:ln>
              <a:solidFill>
                <a:srgbClr val="F1C400"/>
              </a:solidFill>
              <a:effectLst/>
              <a:uLnTx/>
              <a:uFillTx/>
              <a:latin typeface="Franklin Gothic Book"/>
              <a:ea typeface="+mn-lt"/>
              <a:cs typeface="+mn-lt"/>
            </a:endParaRPr>
          </a:p>
          <a:p>
            <a:pPr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F1C400"/>
              </a:solidFill>
              <a:effectLst/>
              <a:uLnTx/>
              <a:uFillTx/>
              <a:latin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>
              <a:solidFill>
                <a:srgbClr val="898989"/>
              </a:solidFill>
              <a:latin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>
              <a:solidFill>
                <a:srgbClr val="898989"/>
              </a:solidFill>
              <a:latin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Franklin Gothic Book"/>
              <a:ea typeface="+mn-lt"/>
              <a:cs typeface="+mn-lt"/>
            </a:endParaRPr>
          </a:p>
          <a:p>
            <a:pPr>
              <a:spcBef>
                <a:spcPts val="0"/>
              </a:spcBef>
              <a:defRPr/>
            </a:pPr>
            <a:endParaRPr lang="en-US" sz="1800">
              <a:solidFill>
                <a:prstClr val="white"/>
              </a:solidFill>
              <a:latin typeface="Franklin Gothic Book"/>
              <a:ea typeface="+mn-lt"/>
              <a:cs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DC3B6D-7C19-4590-88EC-91DF3F8A2F73}"/>
              </a:ext>
            </a:extLst>
          </p:cNvPr>
          <p:cNvSpPr txBox="1">
            <a:spLocks/>
          </p:cNvSpPr>
          <p:nvPr/>
        </p:nvSpPr>
        <p:spPr>
          <a:xfrm>
            <a:off x="365760" y="274638"/>
            <a:ext cx="7044690" cy="548640"/>
          </a:xfrm>
          <a:prstGeom prst="rect">
            <a:avLst/>
          </a:prstGeom>
        </p:spPr>
        <p:txBody>
          <a:bodyPr vert="horz" lIns="0" tIns="45720" rIns="0" bIns="45720" numCol="1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INRIX Analytics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j-ea"/>
              <a:cs typeface="+mj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B2E981F-EC7E-4BB6-84AA-9883B901B789}"/>
              </a:ext>
            </a:extLst>
          </p:cNvPr>
          <p:cNvSpPr txBox="1">
            <a:spLocks/>
          </p:cNvSpPr>
          <p:nvPr/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94321-FAEA-47AE-93E9-6F9F45587916}" type="slidenum">
              <a:rPr lang="en-US" sz="900" smtClean="0">
                <a:solidFill>
                  <a:schemeClr val="accent5"/>
                </a:solidFill>
              </a:rPr>
              <a:pPr/>
              <a:t>15</a:t>
            </a:fld>
            <a:endParaRPr lang="en-US" sz="90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5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78" y="243094"/>
            <a:ext cx="10705884" cy="5509313"/>
          </a:xfrm>
        </p:spPr>
        <p:txBody>
          <a:bodyPr/>
          <a:lstStyle/>
          <a:p>
            <a:r>
              <a:rPr lang="en-US" dirty="0">
                <a:latin typeface="Franklin Gothic Medium"/>
              </a:rPr>
              <a:t>Topics</a:t>
            </a:r>
            <a:br>
              <a:rPr lang="en-US" dirty="0">
                <a:latin typeface="Franklin Gothic Medium"/>
              </a:rPr>
            </a:br>
            <a:br>
              <a:rPr lang="en-US" dirty="0">
                <a:latin typeface="Franklin Gothic Medium"/>
              </a:rPr>
            </a:br>
            <a:br>
              <a:rPr lang="en-US" sz="2000" dirty="0">
                <a:latin typeface="Franklin Gothic Medium"/>
              </a:rPr>
            </a:br>
            <a:r>
              <a:rPr lang="en-US" sz="2000" dirty="0">
                <a:latin typeface="Franklin Gothic Medium"/>
              </a:rPr>
              <a:t>INRIX Intro</a:t>
            </a:r>
            <a:br>
              <a:rPr lang="en-US" sz="2000" dirty="0">
                <a:latin typeface="Franklin Gothic Medium"/>
              </a:rPr>
            </a:br>
            <a:br>
              <a:rPr lang="en-US" sz="2000" dirty="0">
                <a:latin typeface="Franklin Gothic Medium"/>
              </a:rPr>
            </a:br>
            <a:r>
              <a:rPr lang="en-US" sz="2000" dirty="0">
                <a:latin typeface="Franklin Gothic Medium"/>
              </a:rPr>
              <a:t>Trips Overview</a:t>
            </a:r>
            <a:br>
              <a:rPr lang="en-US" sz="2000" dirty="0">
                <a:latin typeface="Franklin Gothic Medium"/>
              </a:rPr>
            </a:br>
            <a:br>
              <a:rPr lang="en-US" sz="2000" dirty="0">
                <a:latin typeface="Franklin Gothic Medium"/>
              </a:rPr>
            </a:br>
            <a:r>
              <a:rPr lang="en-US" sz="2000" dirty="0">
                <a:latin typeface="Franklin Gothic Medium"/>
              </a:rPr>
              <a:t>Use Cases and </a:t>
            </a:r>
            <a:br>
              <a:rPr lang="en-US" sz="2000" dirty="0">
                <a:latin typeface="Franklin Gothic Medium"/>
              </a:rPr>
            </a:br>
            <a:r>
              <a:rPr lang="en-US" sz="2000" dirty="0">
                <a:latin typeface="Franklin Gothic Medium"/>
              </a:rPr>
              <a:t>Insights derived from Trips Data</a:t>
            </a:r>
            <a:br>
              <a:rPr lang="en-US" sz="2000" dirty="0">
                <a:latin typeface="Franklin Gothic Medium"/>
              </a:rPr>
            </a:br>
            <a:br>
              <a:rPr lang="en-US" sz="2000" dirty="0">
                <a:latin typeface="Franklin Gothic Medium"/>
              </a:rPr>
            </a:br>
            <a:r>
              <a:rPr lang="en-US" sz="2000" dirty="0">
                <a:latin typeface="Franklin Gothic Medium"/>
              </a:rPr>
              <a:t>Big Data Geospatial Processing</a:t>
            </a:r>
            <a:br>
              <a:rPr lang="en-US" sz="2000" dirty="0">
                <a:latin typeface="Franklin Gothic Medium"/>
              </a:rPr>
            </a:br>
            <a:r>
              <a:rPr lang="en-US" sz="2000" dirty="0">
                <a:latin typeface="Franklin Gothic Medium"/>
              </a:rPr>
              <a:t> </a:t>
            </a:r>
            <a:r>
              <a:rPr lang="en-US" sz="1600" dirty="0">
                <a:latin typeface="Franklin Gothic Medium"/>
              </a:rPr>
              <a:t>- Spark and JTS</a:t>
            </a:r>
            <a:br>
              <a:rPr lang="en-US" sz="1600" dirty="0">
                <a:latin typeface="Franklin Gothic Medium"/>
              </a:rPr>
            </a:br>
            <a:r>
              <a:rPr lang="en-US" sz="1600" dirty="0">
                <a:latin typeface="Franklin Gothic Medium"/>
              </a:rPr>
              <a:t> - Apache Sedona</a:t>
            </a:r>
            <a:br>
              <a:rPr lang="en-US" sz="1600" dirty="0">
                <a:latin typeface="Franklin Gothic Medium"/>
              </a:rPr>
            </a:br>
            <a:r>
              <a:rPr lang="en-US" sz="1600" dirty="0">
                <a:latin typeface="Franklin Gothic Medium"/>
              </a:rPr>
              <a:t> </a:t>
            </a:r>
            <a:br>
              <a:rPr lang="en-US" sz="2000" dirty="0">
                <a:latin typeface="Franklin Gothic Medium"/>
              </a:rPr>
            </a:br>
            <a:r>
              <a:rPr lang="en-US" sz="2000" dirty="0">
                <a:latin typeface="Franklin Gothic Medium"/>
              </a:rPr>
              <a:t>Q&amp;A</a:t>
            </a:r>
            <a:br>
              <a:rPr lang="en-US" sz="2000" dirty="0">
                <a:latin typeface="Franklin Gothic Medium"/>
              </a:rPr>
            </a:br>
            <a:br>
              <a:rPr lang="en-US" sz="2000" dirty="0">
                <a:latin typeface="Franklin Gothic Medium"/>
              </a:rPr>
            </a:br>
            <a:endParaRPr lang="en-US" sz="2000" dirty="0">
              <a:latin typeface="Franklin Gothic Medium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7919B928-0196-1741-852D-B5CF9DFFBE23}"/>
              </a:ext>
            </a:extLst>
          </p:cNvPr>
          <p:cNvSpPr>
            <a:spLocks noEditPoints="1"/>
          </p:cNvSpPr>
          <p:nvPr/>
        </p:nvSpPr>
        <p:spPr bwMode="auto">
          <a:xfrm>
            <a:off x="10817156" y="6270098"/>
            <a:ext cx="1009083" cy="323472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35B48FC-C9A0-4674-B6F9-E4D86702C0B2}"/>
              </a:ext>
            </a:extLst>
          </p:cNvPr>
          <p:cNvSpPr txBox="1">
            <a:spLocks/>
          </p:cNvSpPr>
          <p:nvPr/>
        </p:nvSpPr>
        <p:spPr>
          <a:xfrm>
            <a:off x="353060" y="6508179"/>
            <a:ext cx="609600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94321-FAEA-47AE-93E9-6F9F45587916}" type="slidenum">
              <a:rPr lang="en-US" sz="900" smtClean="0">
                <a:solidFill>
                  <a:schemeClr val="accent5"/>
                </a:solidFill>
              </a:rPr>
              <a:pPr/>
              <a:t>2</a:t>
            </a:fld>
            <a:endParaRPr lang="en-US" sz="90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8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CAD2613-402A-4151-A392-8CA76075A854}"/>
              </a:ext>
            </a:extLst>
          </p:cNvPr>
          <p:cNvSpPr/>
          <p:nvPr/>
        </p:nvSpPr>
        <p:spPr>
          <a:xfrm>
            <a:off x="0" y="1185502"/>
            <a:ext cx="12192001" cy="57505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C74BAC7-7DE6-471D-B8F4-5C732CE9A66E}"/>
              </a:ext>
            </a:extLst>
          </p:cNvPr>
          <p:cNvSpPr/>
          <p:nvPr/>
        </p:nvSpPr>
        <p:spPr>
          <a:xfrm>
            <a:off x="-9808" y="1133564"/>
            <a:ext cx="3310355" cy="5750561"/>
          </a:xfrm>
          <a:custGeom>
            <a:avLst/>
            <a:gdLst>
              <a:gd name="connsiteX0" fmla="*/ 0 w 3310355"/>
              <a:gd name="connsiteY0" fmla="*/ 0 h 5750561"/>
              <a:gd name="connsiteX1" fmla="*/ 3310355 w 3310355"/>
              <a:gd name="connsiteY1" fmla="*/ 0 h 5750561"/>
              <a:gd name="connsiteX2" fmla="*/ 3135499 w 3310355"/>
              <a:gd name="connsiteY2" fmla="*/ 192391 h 5750561"/>
              <a:gd name="connsiteX3" fmla="*/ 2162286 w 3310355"/>
              <a:gd name="connsiteY3" fmla="*/ 2903360 h 5750561"/>
              <a:gd name="connsiteX4" fmla="*/ 3135499 w 3310355"/>
              <a:gd name="connsiteY4" fmla="*/ 5614330 h 5750561"/>
              <a:gd name="connsiteX5" fmla="*/ 3259315 w 3310355"/>
              <a:gd name="connsiteY5" fmla="*/ 5750561 h 5750561"/>
              <a:gd name="connsiteX6" fmla="*/ 0 w 3310355"/>
              <a:gd name="connsiteY6" fmla="*/ 5750561 h 575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0355" h="5750561">
                <a:moveTo>
                  <a:pt x="0" y="0"/>
                </a:moveTo>
                <a:lnTo>
                  <a:pt x="3310355" y="0"/>
                </a:lnTo>
                <a:lnTo>
                  <a:pt x="3135499" y="192391"/>
                </a:lnTo>
                <a:cubicBezTo>
                  <a:pt x="2527513" y="929100"/>
                  <a:pt x="2162286" y="1873578"/>
                  <a:pt x="2162286" y="2903360"/>
                </a:cubicBezTo>
                <a:cubicBezTo>
                  <a:pt x="2162286" y="3933142"/>
                  <a:pt x="2527513" y="4877621"/>
                  <a:pt x="3135499" y="5614330"/>
                </a:cubicBezTo>
                <a:lnTo>
                  <a:pt x="3259315" y="5750561"/>
                </a:lnTo>
                <a:lnTo>
                  <a:pt x="0" y="575056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highlight>
                <a:srgbClr val="000080"/>
              </a:highligh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37279E-1852-4E06-8A51-EE086691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274320"/>
            <a:ext cx="11460480" cy="548640"/>
          </a:xfrm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en-US" sz="3200">
                <a:solidFill>
                  <a:srgbClr val="0E366A"/>
                </a:solidFill>
              </a:rPr>
              <a:t>INRIX Trip Analytics Use Case Examples</a:t>
            </a:r>
            <a:endParaRPr lang="en-US" sz="1800" b="1" i="0" u="none" strike="noStrike" baseline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7B3788-4CC0-4F58-8F4F-4C2BDEF91F4F}"/>
              </a:ext>
            </a:extLst>
          </p:cNvPr>
          <p:cNvSpPr/>
          <p:nvPr/>
        </p:nvSpPr>
        <p:spPr>
          <a:xfrm>
            <a:off x="365759" y="1401785"/>
            <a:ext cx="1915015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>
                <a:solidFill>
                  <a:schemeClr val="bg1"/>
                </a:solidFill>
              </a:rPr>
              <a:t>Myriad of Use Cases </a:t>
            </a:r>
          </a:p>
          <a:p>
            <a:pPr>
              <a:spcAft>
                <a:spcPts val="1200"/>
              </a:spcAft>
            </a:pPr>
            <a:r>
              <a:rPr lang="en-US" sz="1400">
                <a:solidFill>
                  <a:schemeClr val="bg1"/>
                </a:solidFill>
              </a:rPr>
              <a:t>Anonymized location-based data </a:t>
            </a:r>
          </a:p>
          <a:p>
            <a:pPr>
              <a:spcAft>
                <a:spcPts val="1200"/>
              </a:spcAft>
            </a:pPr>
            <a:r>
              <a:rPr lang="en-US" sz="1400">
                <a:solidFill>
                  <a:schemeClr val="bg1"/>
                </a:solidFill>
              </a:rPr>
              <a:t>Faster and smarter to improve decision-making and measure the impact of change.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E38AB3D-A572-47CF-88B2-6F7B2D474F0C}"/>
              </a:ext>
            </a:extLst>
          </p:cNvPr>
          <p:cNvSpPr/>
          <p:nvPr/>
        </p:nvSpPr>
        <p:spPr>
          <a:xfrm>
            <a:off x="8982998" y="3249547"/>
            <a:ext cx="3010309" cy="892552"/>
          </a:xfrm>
          <a:prstGeom prst="rect">
            <a:avLst/>
          </a:prstGeom>
        </p:spPr>
        <p:txBody>
          <a:bodyPr wrap="square" lIns="45720" tIns="45720" rIns="45720" bIns="45720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Construction Mitigation Effectiveness</a:t>
            </a:r>
          </a:p>
          <a:p>
            <a:r>
              <a:rPr lang="en-US" sz="1000"/>
              <a:t>Before/After trip patterns including alternate parallel routes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51324CA-F584-4A2D-BC53-4F40D77B2262}"/>
              </a:ext>
            </a:extLst>
          </p:cNvPr>
          <p:cNvSpPr/>
          <p:nvPr/>
        </p:nvSpPr>
        <p:spPr>
          <a:xfrm>
            <a:off x="5679860" y="1288708"/>
            <a:ext cx="2271671" cy="646331"/>
          </a:xfrm>
          <a:prstGeom prst="rect">
            <a:avLst/>
          </a:prstGeom>
        </p:spPr>
        <p:txBody>
          <a:bodyPr wrap="square" lIns="45720" tIns="45720" rIns="45720" bIns="45720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Open Streets</a:t>
            </a:r>
          </a:p>
          <a:p>
            <a:r>
              <a:rPr lang="en-US" sz="1000"/>
              <a:t>Determine re-routes (diverted trips) resulting from street closures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137AD8-487F-594D-B102-AFF813ACE70A}"/>
              </a:ext>
            </a:extLst>
          </p:cNvPr>
          <p:cNvSpPr/>
          <p:nvPr/>
        </p:nvSpPr>
        <p:spPr>
          <a:xfrm>
            <a:off x="2425082" y="1968780"/>
            <a:ext cx="2333636" cy="892552"/>
          </a:xfrm>
          <a:prstGeom prst="rect">
            <a:avLst/>
          </a:prstGeom>
        </p:spPr>
        <p:txBody>
          <a:bodyPr wrap="square" lIns="45720" tIns="45720" rIns="45720" bIns="45720">
            <a:spAutoFit/>
          </a:bodyPr>
          <a:lstStyle/>
          <a:p>
            <a:pPr algn="r"/>
            <a:r>
              <a:rPr lang="en-US" sz="1600" b="1">
                <a:solidFill>
                  <a:schemeClr val="accent2"/>
                </a:solidFill>
              </a:rPr>
              <a:t>Origin-Destination Analysis</a:t>
            </a:r>
          </a:p>
          <a:p>
            <a:pPr algn="r"/>
            <a:r>
              <a:rPr lang="en-US" sz="1000"/>
              <a:t>COVID impact on Truck Trip Origins by County in NYC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3182837-53E8-C446-8ABC-95E4CDF05D3F}"/>
              </a:ext>
            </a:extLst>
          </p:cNvPr>
          <p:cNvSpPr/>
          <p:nvPr/>
        </p:nvSpPr>
        <p:spPr>
          <a:xfrm>
            <a:off x="2230828" y="4325173"/>
            <a:ext cx="1915015" cy="492443"/>
          </a:xfrm>
          <a:prstGeom prst="rect">
            <a:avLst/>
          </a:prstGeom>
        </p:spPr>
        <p:txBody>
          <a:bodyPr wrap="square" lIns="45720" tIns="45720" rIns="45720" bIns="45720">
            <a:spAutoFit/>
          </a:bodyPr>
          <a:lstStyle/>
          <a:p>
            <a:pPr algn="r"/>
            <a:r>
              <a:rPr lang="en-US" sz="1600" b="1">
                <a:solidFill>
                  <a:schemeClr val="accent2"/>
                </a:solidFill>
              </a:rPr>
              <a:t>Freight Studies</a:t>
            </a:r>
          </a:p>
          <a:p>
            <a:pPr algn="r"/>
            <a:r>
              <a:rPr lang="en-US" sz="1000"/>
              <a:t>Truck Deliveries by neighborhood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312429-F5F6-DE4C-BBA7-80314950BE80}"/>
              </a:ext>
            </a:extLst>
          </p:cNvPr>
          <p:cNvSpPr/>
          <p:nvPr/>
        </p:nvSpPr>
        <p:spPr>
          <a:xfrm>
            <a:off x="2524836" y="5783218"/>
            <a:ext cx="2590198" cy="492443"/>
          </a:xfrm>
          <a:prstGeom prst="rect">
            <a:avLst/>
          </a:prstGeom>
        </p:spPr>
        <p:txBody>
          <a:bodyPr wrap="square" lIns="45720" tIns="45720" rIns="45720" bIns="45720">
            <a:spAutoFit/>
          </a:bodyPr>
          <a:lstStyle/>
          <a:p>
            <a:pPr algn="r"/>
            <a:r>
              <a:rPr lang="en-US" sz="1600" b="1">
                <a:solidFill>
                  <a:schemeClr val="accent2"/>
                </a:solidFill>
              </a:rPr>
              <a:t>Travel Demand Modeling</a:t>
            </a:r>
          </a:p>
          <a:p>
            <a:pPr algn="r"/>
            <a:r>
              <a:rPr lang="en-US" sz="1000"/>
              <a:t>14</a:t>
            </a:r>
            <a:r>
              <a:rPr lang="en-US" sz="1000" baseline="30000"/>
              <a:t>th</a:t>
            </a:r>
            <a:r>
              <a:rPr lang="en-US" sz="1000"/>
              <a:t> Street Busway Project. </a:t>
            </a:r>
            <a:endParaRPr lang="en-US" sz="1000" b="1">
              <a:solidFill>
                <a:schemeClr val="accent2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756610-8F97-8543-81A8-ED106806C08D}"/>
              </a:ext>
            </a:extLst>
          </p:cNvPr>
          <p:cNvSpPr/>
          <p:nvPr/>
        </p:nvSpPr>
        <p:spPr>
          <a:xfrm>
            <a:off x="7996455" y="5965000"/>
            <a:ext cx="2727987" cy="646331"/>
          </a:xfrm>
          <a:prstGeom prst="rect">
            <a:avLst/>
          </a:prstGeom>
        </p:spPr>
        <p:txBody>
          <a:bodyPr wrap="square" lIns="45720" tIns="45720" rIns="45720" bIns="45720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EV Infrastructure Planning</a:t>
            </a:r>
          </a:p>
          <a:p>
            <a:r>
              <a:rPr lang="en-US" sz="1000"/>
              <a:t>Number of cars moving through corridors to plan for efficient curb usage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7735E7E-5A18-964E-8441-C446FBCDC9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014" y="770491"/>
            <a:ext cx="11460480" cy="294571"/>
          </a:xfrm>
        </p:spPr>
        <p:txBody>
          <a:bodyPr/>
          <a:lstStyle/>
          <a:p>
            <a:pPr lvl="0">
              <a:spcBef>
                <a:spcPts val="0"/>
              </a:spcBef>
              <a:defRPr/>
            </a:pPr>
            <a:r>
              <a:rPr lang="en-US" sz="2000">
                <a:latin typeface="+mj-lt"/>
                <a:cs typeface="Calibri"/>
              </a:rPr>
              <a:t>Real world use cases</a:t>
            </a:r>
            <a:endParaRPr lang="en-US">
              <a:latin typeface="+mj-lt"/>
              <a:cs typeface="Calibri"/>
            </a:endParaRPr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91433A1E-FA7F-A14D-97FC-9199A74243D7}"/>
              </a:ext>
            </a:extLst>
          </p:cNvPr>
          <p:cNvSpPr>
            <a:spLocks/>
          </p:cNvSpPr>
          <p:nvPr/>
        </p:nvSpPr>
        <p:spPr bwMode="auto">
          <a:xfrm rot="3014563">
            <a:off x="5775095" y="1613411"/>
            <a:ext cx="1592262" cy="1630362"/>
          </a:xfrm>
          <a:custGeom>
            <a:avLst/>
            <a:gdLst>
              <a:gd name="T0" fmla="*/ 1423 w 2006"/>
              <a:gd name="T1" fmla="*/ 0 h 2054"/>
              <a:gd name="T2" fmla="*/ 1423 w 2006"/>
              <a:gd name="T3" fmla="*/ 0 h 2054"/>
              <a:gd name="T4" fmla="*/ 1358 w 2006"/>
              <a:gd name="T5" fmla="*/ 34 h 2054"/>
              <a:gd name="T6" fmla="*/ 1291 w 2006"/>
              <a:gd name="T7" fmla="*/ 69 h 2054"/>
              <a:gd name="T8" fmla="*/ 1227 w 2006"/>
              <a:gd name="T9" fmla="*/ 106 h 2054"/>
              <a:gd name="T10" fmla="*/ 1166 w 2006"/>
              <a:gd name="T11" fmla="*/ 148 h 2054"/>
              <a:gd name="T12" fmla="*/ 1106 w 2006"/>
              <a:gd name="T13" fmla="*/ 190 h 2054"/>
              <a:gd name="T14" fmla="*/ 1044 w 2006"/>
              <a:gd name="T15" fmla="*/ 232 h 2054"/>
              <a:gd name="T16" fmla="*/ 987 w 2006"/>
              <a:gd name="T17" fmla="*/ 275 h 2054"/>
              <a:gd name="T18" fmla="*/ 929 w 2006"/>
              <a:gd name="T19" fmla="*/ 319 h 2054"/>
              <a:gd name="T20" fmla="*/ 873 w 2006"/>
              <a:gd name="T21" fmla="*/ 367 h 2054"/>
              <a:gd name="T22" fmla="*/ 819 w 2006"/>
              <a:gd name="T23" fmla="*/ 415 h 2054"/>
              <a:gd name="T24" fmla="*/ 764 w 2006"/>
              <a:gd name="T25" fmla="*/ 465 h 2054"/>
              <a:gd name="T26" fmla="*/ 713 w 2006"/>
              <a:gd name="T27" fmla="*/ 515 h 2054"/>
              <a:gd name="T28" fmla="*/ 663 w 2006"/>
              <a:gd name="T29" fmla="*/ 565 h 2054"/>
              <a:gd name="T30" fmla="*/ 615 w 2006"/>
              <a:gd name="T31" fmla="*/ 621 h 2054"/>
              <a:gd name="T32" fmla="*/ 565 w 2006"/>
              <a:gd name="T33" fmla="*/ 674 h 2054"/>
              <a:gd name="T34" fmla="*/ 521 w 2006"/>
              <a:gd name="T35" fmla="*/ 728 h 2054"/>
              <a:gd name="T36" fmla="*/ 475 w 2006"/>
              <a:gd name="T37" fmla="*/ 786 h 2054"/>
              <a:gd name="T38" fmla="*/ 433 w 2006"/>
              <a:gd name="T39" fmla="*/ 845 h 2054"/>
              <a:gd name="T40" fmla="*/ 390 w 2006"/>
              <a:gd name="T41" fmla="*/ 903 h 2054"/>
              <a:gd name="T42" fmla="*/ 350 w 2006"/>
              <a:gd name="T43" fmla="*/ 965 h 2054"/>
              <a:gd name="T44" fmla="*/ 311 w 2006"/>
              <a:gd name="T45" fmla="*/ 1024 h 2054"/>
              <a:gd name="T46" fmla="*/ 277 w 2006"/>
              <a:gd name="T47" fmla="*/ 1088 h 2054"/>
              <a:gd name="T48" fmla="*/ 240 w 2006"/>
              <a:gd name="T49" fmla="*/ 1149 h 2054"/>
              <a:gd name="T50" fmla="*/ 208 w 2006"/>
              <a:gd name="T51" fmla="*/ 1212 h 2054"/>
              <a:gd name="T52" fmla="*/ 175 w 2006"/>
              <a:gd name="T53" fmla="*/ 1278 h 2054"/>
              <a:gd name="T54" fmla="*/ 144 w 2006"/>
              <a:gd name="T55" fmla="*/ 1345 h 2054"/>
              <a:gd name="T56" fmla="*/ 117 w 2006"/>
              <a:gd name="T57" fmla="*/ 1410 h 2054"/>
              <a:gd name="T58" fmla="*/ 88 w 2006"/>
              <a:gd name="T59" fmla="*/ 1480 h 2054"/>
              <a:gd name="T60" fmla="*/ 61 w 2006"/>
              <a:gd name="T61" fmla="*/ 1547 h 2054"/>
              <a:gd name="T62" fmla="*/ 40 w 2006"/>
              <a:gd name="T63" fmla="*/ 1616 h 2054"/>
              <a:gd name="T64" fmla="*/ 19 w 2006"/>
              <a:gd name="T65" fmla="*/ 1687 h 2054"/>
              <a:gd name="T66" fmla="*/ 0 w 2006"/>
              <a:gd name="T67" fmla="*/ 1758 h 2054"/>
              <a:gd name="T68" fmla="*/ 1312 w 2006"/>
              <a:gd name="T69" fmla="*/ 2054 h 2054"/>
              <a:gd name="T70" fmla="*/ 1312 w 2006"/>
              <a:gd name="T71" fmla="*/ 2054 h 2054"/>
              <a:gd name="T72" fmla="*/ 1335 w 2006"/>
              <a:gd name="T73" fmla="*/ 1987 h 2054"/>
              <a:gd name="T74" fmla="*/ 1360 w 2006"/>
              <a:gd name="T75" fmla="*/ 1922 h 2054"/>
              <a:gd name="T76" fmla="*/ 1389 w 2006"/>
              <a:gd name="T77" fmla="*/ 1854 h 2054"/>
              <a:gd name="T78" fmla="*/ 1418 w 2006"/>
              <a:gd name="T79" fmla="*/ 1793 h 2054"/>
              <a:gd name="T80" fmla="*/ 1454 w 2006"/>
              <a:gd name="T81" fmla="*/ 1729 h 2054"/>
              <a:gd name="T82" fmla="*/ 1491 w 2006"/>
              <a:gd name="T83" fmla="*/ 1670 h 2054"/>
              <a:gd name="T84" fmla="*/ 1529 w 2006"/>
              <a:gd name="T85" fmla="*/ 1612 h 2054"/>
              <a:gd name="T86" fmla="*/ 1573 w 2006"/>
              <a:gd name="T87" fmla="*/ 1556 h 2054"/>
              <a:gd name="T88" fmla="*/ 1620 w 2006"/>
              <a:gd name="T89" fmla="*/ 1505 h 2054"/>
              <a:gd name="T90" fmla="*/ 1668 w 2006"/>
              <a:gd name="T91" fmla="*/ 1451 h 2054"/>
              <a:gd name="T92" fmla="*/ 1718 w 2006"/>
              <a:gd name="T93" fmla="*/ 1403 h 2054"/>
              <a:gd name="T94" fmla="*/ 1771 w 2006"/>
              <a:gd name="T95" fmla="*/ 1357 h 2054"/>
              <a:gd name="T96" fmla="*/ 1825 w 2006"/>
              <a:gd name="T97" fmla="*/ 1310 h 2054"/>
              <a:gd name="T98" fmla="*/ 1885 w 2006"/>
              <a:gd name="T99" fmla="*/ 1270 h 2054"/>
              <a:gd name="T100" fmla="*/ 1945 w 2006"/>
              <a:gd name="T101" fmla="*/ 1232 h 2054"/>
              <a:gd name="T102" fmla="*/ 2006 w 2006"/>
              <a:gd name="T103" fmla="*/ 1195 h 2054"/>
              <a:gd name="T104" fmla="*/ 1423 w 2006"/>
              <a:gd name="T105" fmla="*/ 0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06" h="2054">
                <a:moveTo>
                  <a:pt x="1423" y="0"/>
                </a:moveTo>
                <a:lnTo>
                  <a:pt x="1423" y="0"/>
                </a:lnTo>
                <a:lnTo>
                  <a:pt x="1358" y="34"/>
                </a:lnTo>
                <a:lnTo>
                  <a:pt x="1291" y="69"/>
                </a:lnTo>
                <a:lnTo>
                  <a:pt x="1227" y="106"/>
                </a:lnTo>
                <a:lnTo>
                  <a:pt x="1166" y="148"/>
                </a:lnTo>
                <a:lnTo>
                  <a:pt x="1106" y="190"/>
                </a:lnTo>
                <a:lnTo>
                  <a:pt x="1044" y="232"/>
                </a:lnTo>
                <a:lnTo>
                  <a:pt x="987" y="275"/>
                </a:lnTo>
                <a:lnTo>
                  <a:pt x="929" y="319"/>
                </a:lnTo>
                <a:lnTo>
                  <a:pt x="873" y="367"/>
                </a:lnTo>
                <a:lnTo>
                  <a:pt x="819" y="415"/>
                </a:lnTo>
                <a:lnTo>
                  <a:pt x="764" y="465"/>
                </a:lnTo>
                <a:lnTo>
                  <a:pt x="713" y="515"/>
                </a:lnTo>
                <a:lnTo>
                  <a:pt x="663" y="565"/>
                </a:lnTo>
                <a:lnTo>
                  <a:pt x="615" y="621"/>
                </a:lnTo>
                <a:lnTo>
                  <a:pt x="565" y="674"/>
                </a:lnTo>
                <a:lnTo>
                  <a:pt x="521" y="728"/>
                </a:lnTo>
                <a:lnTo>
                  <a:pt x="475" y="786"/>
                </a:lnTo>
                <a:lnTo>
                  <a:pt x="433" y="845"/>
                </a:lnTo>
                <a:lnTo>
                  <a:pt x="390" y="903"/>
                </a:lnTo>
                <a:lnTo>
                  <a:pt x="350" y="965"/>
                </a:lnTo>
                <a:lnTo>
                  <a:pt x="311" y="1024"/>
                </a:lnTo>
                <a:lnTo>
                  <a:pt x="277" y="1088"/>
                </a:lnTo>
                <a:lnTo>
                  <a:pt x="240" y="1149"/>
                </a:lnTo>
                <a:lnTo>
                  <a:pt x="208" y="1212"/>
                </a:lnTo>
                <a:lnTo>
                  <a:pt x="175" y="1278"/>
                </a:lnTo>
                <a:lnTo>
                  <a:pt x="144" y="1345"/>
                </a:lnTo>
                <a:lnTo>
                  <a:pt x="117" y="1410"/>
                </a:lnTo>
                <a:lnTo>
                  <a:pt x="88" y="1480"/>
                </a:lnTo>
                <a:lnTo>
                  <a:pt x="61" y="1547"/>
                </a:lnTo>
                <a:lnTo>
                  <a:pt x="40" y="1616"/>
                </a:lnTo>
                <a:lnTo>
                  <a:pt x="19" y="1687"/>
                </a:lnTo>
                <a:lnTo>
                  <a:pt x="0" y="1758"/>
                </a:lnTo>
                <a:lnTo>
                  <a:pt x="1312" y="2054"/>
                </a:lnTo>
                <a:lnTo>
                  <a:pt x="1312" y="2054"/>
                </a:lnTo>
                <a:lnTo>
                  <a:pt x="1335" y="1987"/>
                </a:lnTo>
                <a:lnTo>
                  <a:pt x="1360" y="1922"/>
                </a:lnTo>
                <a:lnTo>
                  <a:pt x="1389" y="1854"/>
                </a:lnTo>
                <a:lnTo>
                  <a:pt x="1418" y="1793"/>
                </a:lnTo>
                <a:lnTo>
                  <a:pt x="1454" y="1729"/>
                </a:lnTo>
                <a:lnTo>
                  <a:pt x="1491" y="1670"/>
                </a:lnTo>
                <a:lnTo>
                  <a:pt x="1529" y="1612"/>
                </a:lnTo>
                <a:lnTo>
                  <a:pt x="1573" y="1556"/>
                </a:lnTo>
                <a:lnTo>
                  <a:pt x="1620" y="1505"/>
                </a:lnTo>
                <a:lnTo>
                  <a:pt x="1668" y="1451"/>
                </a:lnTo>
                <a:lnTo>
                  <a:pt x="1718" y="1403"/>
                </a:lnTo>
                <a:lnTo>
                  <a:pt x="1771" y="1357"/>
                </a:lnTo>
                <a:lnTo>
                  <a:pt x="1825" y="1310"/>
                </a:lnTo>
                <a:lnTo>
                  <a:pt x="1885" y="1270"/>
                </a:lnTo>
                <a:lnTo>
                  <a:pt x="1945" y="1232"/>
                </a:lnTo>
                <a:lnTo>
                  <a:pt x="2006" y="1195"/>
                </a:lnTo>
                <a:lnTo>
                  <a:pt x="1423" y="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 w="6350">
            <a:noFill/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25097C-3667-6F49-91DA-F3DEEFBA04C3}"/>
              </a:ext>
            </a:extLst>
          </p:cNvPr>
          <p:cNvSpPr/>
          <p:nvPr/>
        </p:nvSpPr>
        <p:spPr>
          <a:xfrm>
            <a:off x="8934006" y="4633930"/>
            <a:ext cx="2934117" cy="646331"/>
          </a:xfrm>
          <a:prstGeom prst="rect">
            <a:avLst/>
          </a:prstGeom>
        </p:spPr>
        <p:txBody>
          <a:bodyPr wrap="square" lIns="45720" tIns="45720" rIns="45720" bIns="45720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Signal Analytics</a:t>
            </a:r>
          </a:p>
          <a:p>
            <a:r>
              <a:rPr lang="en-US" sz="1000"/>
              <a:t>Key performance metrics at intersections and for each turn maneuver</a:t>
            </a:r>
          </a:p>
        </p:txBody>
      </p:sp>
      <p:sp>
        <p:nvSpPr>
          <p:cNvPr id="42" name="Freeform 6">
            <a:extLst>
              <a:ext uri="{FF2B5EF4-FFF2-40B4-BE49-F238E27FC236}">
                <a16:creationId xmlns:a16="http://schemas.microsoft.com/office/drawing/2014/main" id="{2DAB8047-989F-0D46-9DD6-64807272879D}"/>
              </a:ext>
            </a:extLst>
          </p:cNvPr>
          <p:cNvSpPr>
            <a:spLocks/>
          </p:cNvSpPr>
          <p:nvPr/>
        </p:nvSpPr>
        <p:spPr bwMode="auto">
          <a:xfrm rot="280759">
            <a:off x="4356522" y="2161603"/>
            <a:ext cx="1592262" cy="1630362"/>
          </a:xfrm>
          <a:custGeom>
            <a:avLst/>
            <a:gdLst>
              <a:gd name="T0" fmla="*/ 1423 w 2006"/>
              <a:gd name="T1" fmla="*/ 0 h 2054"/>
              <a:gd name="T2" fmla="*/ 1423 w 2006"/>
              <a:gd name="T3" fmla="*/ 0 h 2054"/>
              <a:gd name="T4" fmla="*/ 1358 w 2006"/>
              <a:gd name="T5" fmla="*/ 34 h 2054"/>
              <a:gd name="T6" fmla="*/ 1291 w 2006"/>
              <a:gd name="T7" fmla="*/ 69 h 2054"/>
              <a:gd name="T8" fmla="*/ 1227 w 2006"/>
              <a:gd name="T9" fmla="*/ 106 h 2054"/>
              <a:gd name="T10" fmla="*/ 1166 w 2006"/>
              <a:gd name="T11" fmla="*/ 148 h 2054"/>
              <a:gd name="T12" fmla="*/ 1106 w 2006"/>
              <a:gd name="T13" fmla="*/ 190 h 2054"/>
              <a:gd name="T14" fmla="*/ 1044 w 2006"/>
              <a:gd name="T15" fmla="*/ 232 h 2054"/>
              <a:gd name="T16" fmla="*/ 987 w 2006"/>
              <a:gd name="T17" fmla="*/ 275 h 2054"/>
              <a:gd name="T18" fmla="*/ 929 w 2006"/>
              <a:gd name="T19" fmla="*/ 319 h 2054"/>
              <a:gd name="T20" fmla="*/ 873 w 2006"/>
              <a:gd name="T21" fmla="*/ 367 h 2054"/>
              <a:gd name="T22" fmla="*/ 819 w 2006"/>
              <a:gd name="T23" fmla="*/ 415 h 2054"/>
              <a:gd name="T24" fmla="*/ 764 w 2006"/>
              <a:gd name="T25" fmla="*/ 465 h 2054"/>
              <a:gd name="T26" fmla="*/ 713 w 2006"/>
              <a:gd name="T27" fmla="*/ 515 h 2054"/>
              <a:gd name="T28" fmla="*/ 663 w 2006"/>
              <a:gd name="T29" fmla="*/ 565 h 2054"/>
              <a:gd name="T30" fmla="*/ 615 w 2006"/>
              <a:gd name="T31" fmla="*/ 621 h 2054"/>
              <a:gd name="T32" fmla="*/ 565 w 2006"/>
              <a:gd name="T33" fmla="*/ 674 h 2054"/>
              <a:gd name="T34" fmla="*/ 521 w 2006"/>
              <a:gd name="T35" fmla="*/ 728 h 2054"/>
              <a:gd name="T36" fmla="*/ 475 w 2006"/>
              <a:gd name="T37" fmla="*/ 786 h 2054"/>
              <a:gd name="T38" fmla="*/ 433 w 2006"/>
              <a:gd name="T39" fmla="*/ 845 h 2054"/>
              <a:gd name="T40" fmla="*/ 390 w 2006"/>
              <a:gd name="T41" fmla="*/ 903 h 2054"/>
              <a:gd name="T42" fmla="*/ 350 w 2006"/>
              <a:gd name="T43" fmla="*/ 965 h 2054"/>
              <a:gd name="T44" fmla="*/ 311 w 2006"/>
              <a:gd name="T45" fmla="*/ 1024 h 2054"/>
              <a:gd name="T46" fmla="*/ 277 w 2006"/>
              <a:gd name="T47" fmla="*/ 1088 h 2054"/>
              <a:gd name="T48" fmla="*/ 240 w 2006"/>
              <a:gd name="T49" fmla="*/ 1149 h 2054"/>
              <a:gd name="T50" fmla="*/ 208 w 2006"/>
              <a:gd name="T51" fmla="*/ 1212 h 2054"/>
              <a:gd name="T52" fmla="*/ 175 w 2006"/>
              <a:gd name="T53" fmla="*/ 1278 h 2054"/>
              <a:gd name="T54" fmla="*/ 144 w 2006"/>
              <a:gd name="T55" fmla="*/ 1345 h 2054"/>
              <a:gd name="T56" fmla="*/ 117 w 2006"/>
              <a:gd name="T57" fmla="*/ 1410 h 2054"/>
              <a:gd name="T58" fmla="*/ 88 w 2006"/>
              <a:gd name="T59" fmla="*/ 1480 h 2054"/>
              <a:gd name="T60" fmla="*/ 61 w 2006"/>
              <a:gd name="T61" fmla="*/ 1547 h 2054"/>
              <a:gd name="T62" fmla="*/ 40 w 2006"/>
              <a:gd name="T63" fmla="*/ 1616 h 2054"/>
              <a:gd name="T64" fmla="*/ 19 w 2006"/>
              <a:gd name="T65" fmla="*/ 1687 h 2054"/>
              <a:gd name="T66" fmla="*/ 0 w 2006"/>
              <a:gd name="T67" fmla="*/ 1758 h 2054"/>
              <a:gd name="T68" fmla="*/ 1312 w 2006"/>
              <a:gd name="T69" fmla="*/ 2054 h 2054"/>
              <a:gd name="T70" fmla="*/ 1312 w 2006"/>
              <a:gd name="T71" fmla="*/ 2054 h 2054"/>
              <a:gd name="T72" fmla="*/ 1335 w 2006"/>
              <a:gd name="T73" fmla="*/ 1987 h 2054"/>
              <a:gd name="T74" fmla="*/ 1360 w 2006"/>
              <a:gd name="T75" fmla="*/ 1922 h 2054"/>
              <a:gd name="T76" fmla="*/ 1389 w 2006"/>
              <a:gd name="T77" fmla="*/ 1854 h 2054"/>
              <a:gd name="T78" fmla="*/ 1418 w 2006"/>
              <a:gd name="T79" fmla="*/ 1793 h 2054"/>
              <a:gd name="T80" fmla="*/ 1454 w 2006"/>
              <a:gd name="T81" fmla="*/ 1729 h 2054"/>
              <a:gd name="T82" fmla="*/ 1491 w 2006"/>
              <a:gd name="T83" fmla="*/ 1670 h 2054"/>
              <a:gd name="T84" fmla="*/ 1529 w 2006"/>
              <a:gd name="T85" fmla="*/ 1612 h 2054"/>
              <a:gd name="T86" fmla="*/ 1573 w 2006"/>
              <a:gd name="T87" fmla="*/ 1556 h 2054"/>
              <a:gd name="T88" fmla="*/ 1620 w 2006"/>
              <a:gd name="T89" fmla="*/ 1505 h 2054"/>
              <a:gd name="T90" fmla="*/ 1668 w 2006"/>
              <a:gd name="T91" fmla="*/ 1451 h 2054"/>
              <a:gd name="T92" fmla="*/ 1718 w 2006"/>
              <a:gd name="T93" fmla="*/ 1403 h 2054"/>
              <a:gd name="T94" fmla="*/ 1771 w 2006"/>
              <a:gd name="T95" fmla="*/ 1357 h 2054"/>
              <a:gd name="T96" fmla="*/ 1825 w 2006"/>
              <a:gd name="T97" fmla="*/ 1310 h 2054"/>
              <a:gd name="T98" fmla="*/ 1885 w 2006"/>
              <a:gd name="T99" fmla="*/ 1270 h 2054"/>
              <a:gd name="T100" fmla="*/ 1945 w 2006"/>
              <a:gd name="T101" fmla="*/ 1232 h 2054"/>
              <a:gd name="T102" fmla="*/ 2006 w 2006"/>
              <a:gd name="T103" fmla="*/ 1195 h 2054"/>
              <a:gd name="T104" fmla="*/ 1423 w 2006"/>
              <a:gd name="T105" fmla="*/ 0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06" h="2054">
                <a:moveTo>
                  <a:pt x="1423" y="0"/>
                </a:moveTo>
                <a:lnTo>
                  <a:pt x="1423" y="0"/>
                </a:lnTo>
                <a:lnTo>
                  <a:pt x="1358" y="34"/>
                </a:lnTo>
                <a:lnTo>
                  <a:pt x="1291" y="69"/>
                </a:lnTo>
                <a:lnTo>
                  <a:pt x="1227" y="106"/>
                </a:lnTo>
                <a:lnTo>
                  <a:pt x="1166" y="148"/>
                </a:lnTo>
                <a:lnTo>
                  <a:pt x="1106" y="190"/>
                </a:lnTo>
                <a:lnTo>
                  <a:pt x="1044" y="232"/>
                </a:lnTo>
                <a:lnTo>
                  <a:pt x="987" y="275"/>
                </a:lnTo>
                <a:lnTo>
                  <a:pt x="929" y="319"/>
                </a:lnTo>
                <a:lnTo>
                  <a:pt x="873" y="367"/>
                </a:lnTo>
                <a:lnTo>
                  <a:pt x="819" y="415"/>
                </a:lnTo>
                <a:lnTo>
                  <a:pt x="764" y="465"/>
                </a:lnTo>
                <a:lnTo>
                  <a:pt x="713" y="515"/>
                </a:lnTo>
                <a:lnTo>
                  <a:pt x="663" y="565"/>
                </a:lnTo>
                <a:lnTo>
                  <a:pt x="615" y="621"/>
                </a:lnTo>
                <a:lnTo>
                  <a:pt x="565" y="674"/>
                </a:lnTo>
                <a:lnTo>
                  <a:pt x="521" y="728"/>
                </a:lnTo>
                <a:lnTo>
                  <a:pt x="475" y="786"/>
                </a:lnTo>
                <a:lnTo>
                  <a:pt x="433" y="845"/>
                </a:lnTo>
                <a:lnTo>
                  <a:pt x="390" y="903"/>
                </a:lnTo>
                <a:lnTo>
                  <a:pt x="350" y="965"/>
                </a:lnTo>
                <a:lnTo>
                  <a:pt x="311" y="1024"/>
                </a:lnTo>
                <a:lnTo>
                  <a:pt x="277" y="1088"/>
                </a:lnTo>
                <a:lnTo>
                  <a:pt x="240" y="1149"/>
                </a:lnTo>
                <a:lnTo>
                  <a:pt x="208" y="1212"/>
                </a:lnTo>
                <a:lnTo>
                  <a:pt x="175" y="1278"/>
                </a:lnTo>
                <a:lnTo>
                  <a:pt x="144" y="1345"/>
                </a:lnTo>
                <a:lnTo>
                  <a:pt x="117" y="1410"/>
                </a:lnTo>
                <a:lnTo>
                  <a:pt x="88" y="1480"/>
                </a:lnTo>
                <a:lnTo>
                  <a:pt x="61" y="1547"/>
                </a:lnTo>
                <a:lnTo>
                  <a:pt x="40" y="1616"/>
                </a:lnTo>
                <a:lnTo>
                  <a:pt x="19" y="1687"/>
                </a:lnTo>
                <a:lnTo>
                  <a:pt x="0" y="1758"/>
                </a:lnTo>
                <a:lnTo>
                  <a:pt x="1312" y="2054"/>
                </a:lnTo>
                <a:lnTo>
                  <a:pt x="1312" y="2054"/>
                </a:lnTo>
                <a:lnTo>
                  <a:pt x="1335" y="1987"/>
                </a:lnTo>
                <a:lnTo>
                  <a:pt x="1360" y="1922"/>
                </a:lnTo>
                <a:lnTo>
                  <a:pt x="1389" y="1854"/>
                </a:lnTo>
                <a:lnTo>
                  <a:pt x="1418" y="1793"/>
                </a:lnTo>
                <a:lnTo>
                  <a:pt x="1454" y="1729"/>
                </a:lnTo>
                <a:lnTo>
                  <a:pt x="1491" y="1670"/>
                </a:lnTo>
                <a:lnTo>
                  <a:pt x="1529" y="1612"/>
                </a:lnTo>
                <a:lnTo>
                  <a:pt x="1573" y="1556"/>
                </a:lnTo>
                <a:lnTo>
                  <a:pt x="1620" y="1505"/>
                </a:lnTo>
                <a:lnTo>
                  <a:pt x="1668" y="1451"/>
                </a:lnTo>
                <a:lnTo>
                  <a:pt x="1718" y="1403"/>
                </a:lnTo>
                <a:lnTo>
                  <a:pt x="1771" y="1357"/>
                </a:lnTo>
                <a:lnTo>
                  <a:pt x="1825" y="1310"/>
                </a:lnTo>
                <a:lnTo>
                  <a:pt x="1885" y="1270"/>
                </a:lnTo>
                <a:lnTo>
                  <a:pt x="1945" y="1232"/>
                </a:lnTo>
                <a:lnTo>
                  <a:pt x="2006" y="1195"/>
                </a:lnTo>
                <a:lnTo>
                  <a:pt x="1423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 w="6350">
            <a:noFill/>
            <a:prstDash val="solid"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8F701536-1195-C449-9804-330C0657E97D}"/>
              </a:ext>
            </a:extLst>
          </p:cNvPr>
          <p:cNvSpPr>
            <a:spLocks/>
          </p:cNvSpPr>
          <p:nvPr/>
        </p:nvSpPr>
        <p:spPr bwMode="auto">
          <a:xfrm rot="18620474">
            <a:off x="3917577" y="3635832"/>
            <a:ext cx="1592262" cy="1630362"/>
          </a:xfrm>
          <a:custGeom>
            <a:avLst/>
            <a:gdLst>
              <a:gd name="T0" fmla="*/ 1423 w 2006"/>
              <a:gd name="T1" fmla="*/ 0 h 2054"/>
              <a:gd name="T2" fmla="*/ 1423 w 2006"/>
              <a:gd name="T3" fmla="*/ 0 h 2054"/>
              <a:gd name="T4" fmla="*/ 1358 w 2006"/>
              <a:gd name="T5" fmla="*/ 34 h 2054"/>
              <a:gd name="T6" fmla="*/ 1291 w 2006"/>
              <a:gd name="T7" fmla="*/ 69 h 2054"/>
              <a:gd name="T8" fmla="*/ 1227 w 2006"/>
              <a:gd name="T9" fmla="*/ 106 h 2054"/>
              <a:gd name="T10" fmla="*/ 1166 w 2006"/>
              <a:gd name="T11" fmla="*/ 148 h 2054"/>
              <a:gd name="T12" fmla="*/ 1106 w 2006"/>
              <a:gd name="T13" fmla="*/ 190 h 2054"/>
              <a:gd name="T14" fmla="*/ 1044 w 2006"/>
              <a:gd name="T15" fmla="*/ 232 h 2054"/>
              <a:gd name="T16" fmla="*/ 987 w 2006"/>
              <a:gd name="T17" fmla="*/ 275 h 2054"/>
              <a:gd name="T18" fmla="*/ 929 w 2006"/>
              <a:gd name="T19" fmla="*/ 319 h 2054"/>
              <a:gd name="T20" fmla="*/ 873 w 2006"/>
              <a:gd name="T21" fmla="*/ 367 h 2054"/>
              <a:gd name="T22" fmla="*/ 819 w 2006"/>
              <a:gd name="T23" fmla="*/ 415 h 2054"/>
              <a:gd name="T24" fmla="*/ 764 w 2006"/>
              <a:gd name="T25" fmla="*/ 465 h 2054"/>
              <a:gd name="T26" fmla="*/ 713 w 2006"/>
              <a:gd name="T27" fmla="*/ 515 h 2054"/>
              <a:gd name="T28" fmla="*/ 663 w 2006"/>
              <a:gd name="T29" fmla="*/ 565 h 2054"/>
              <a:gd name="T30" fmla="*/ 615 w 2006"/>
              <a:gd name="T31" fmla="*/ 621 h 2054"/>
              <a:gd name="T32" fmla="*/ 565 w 2006"/>
              <a:gd name="T33" fmla="*/ 674 h 2054"/>
              <a:gd name="T34" fmla="*/ 521 w 2006"/>
              <a:gd name="T35" fmla="*/ 728 h 2054"/>
              <a:gd name="T36" fmla="*/ 475 w 2006"/>
              <a:gd name="T37" fmla="*/ 786 h 2054"/>
              <a:gd name="T38" fmla="*/ 433 w 2006"/>
              <a:gd name="T39" fmla="*/ 845 h 2054"/>
              <a:gd name="T40" fmla="*/ 390 w 2006"/>
              <a:gd name="T41" fmla="*/ 903 h 2054"/>
              <a:gd name="T42" fmla="*/ 350 w 2006"/>
              <a:gd name="T43" fmla="*/ 965 h 2054"/>
              <a:gd name="T44" fmla="*/ 311 w 2006"/>
              <a:gd name="T45" fmla="*/ 1024 h 2054"/>
              <a:gd name="T46" fmla="*/ 277 w 2006"/>
              <a:gd name="T47" fmla="*/ 1088 h 2054"/>
              <a:gd name="T48" fmla="*/ 240 w 2006"/>
              <a:gd name="T49" fmla="*/ 1149 h 2054"/>
              <a:gd name="T50" fmla="*/ 208 w 2006"/>
              <a:gd name="T51" fmla="*/ 1212 h 2054"/>
              <a:gd name="T52" fmla="*/ 175 w 2006"/>
              <a:gd name="T53" fmla="*/ 1278 h 2054"/>
              <a:gd name="T54" fmla="*/ 144 w 2006"/>
              <a:gd name="T55" fmla="*/ 1345 h 2054"/>
              <a:gd name="T56" fmla="*/ 117 w 2006"/>
              <a:gd name="T57" fmla="*/ 1410 h 2054"/>
              <a:gd name="T58" fmla="*/ 88 w 2006"/>
              <a:gd name="T59" fmla="*/ 1480 h 2054"/>
              <a:gd name="T60" fmla="*/ 61 w 2006"/>
              <a:gd name="T61" fmla="*/ 1547 h 2054"/>
              <a:gd name="T62" fmla="*/ 40 w 2006"/>
              <a:gd name="T63" fmla="*/ 1616 h 2054"/>
              <a:gd name="T64" fmla="*/ 19 w 2006"/>
              <a:gd name="T65" fmla="*/ 1687 h 2054"/>
              <a:gd name="T66" fmla="*/ 0 w 2006"/>
              <a:gd name="T67" fmla="*/ 1758 h 2054"/>
              <a:gd name="T68" fmla="*/ 1312 w 2006"/>
              <a:gd name="T69" fmla="*/ 2054 h 2054"/>
              <a:gd name="T70" fmla="*/ 1312 w 2006"/>
              <a:gd name="T71" fmla="*/ 2054 h 2054"/>
              <a:gd name="T72" fmla="*/ 1335 w 2006"/>
              <a:gd name="T73" fmla="*/ 1987 h 2054"/>
              <a:gd name="T74" fmla="*/ 1360 w 2006"/>
              <a:gd name="T75" fmla="*/ 1922 h 2054"/>
              <a:gd name="T76" fmla="*/ 1389 w 2006"/>
              <a:gd name="T77" fmla="*/ 1854 h 2054"/>
              <a:gd name="T78" fmla="*/ 1418 w 2006"/>
              <a:gd name="T79" fmla="*/ 1793 h 2054"/>
              <a:gd name="T80" fmla="*/ 1454 w 2006"/>
              <a:gd name="T81" fmla="*/ 1729 h 2054"/>
              <a:gd name="T82" fmla="*/ 1491 w 2006"/>
              <a:gd name="T83" fmla="*/ 1670 h 2054"/>
              <a:gd name="T84" fmla="*/ 1529 w 2006"/>
              <a:gd name="T85" fmla="*/ 1612 h 2054"/>
              <a:gd name="T86" fmla="*/ 1573 w 2006"/>
              <a:gd name="T87" fmla="*/ 1556 h 2054"/>
              <a:gd name="T88" fmla="*/ 1620 w 2006"/>
              <a:gd name="T89" fmla="*/ 1505 h 2054"/>
              <a:gd name="T90" fmla="*/ 1668 w 2006"/>
              <a:gd name="T91" fmla="*/ 1451 h 2054"/>
              <a:gd name="T92" fmla="*/ 1718 w 2006"/>
              <a:gd name="T93" fmla="*/ 1403 h 2054"/>
              <a:gd name="T94" fmla="*/ 1771 w 2006"/>
              <a:gd name="T95" fmla="*/ 1357 h 2054"/>
              <a:gd name="T96" fmla="*/ 1825 w 2006"/>
              <a:gd name="T97" fmla="*/ 1310 h 2054"/>
              <a:gd name="T98" fmla="*/ 1885 w 2006"/>
              <a:gd name="T99" fmla="*/ 1270 h 2054"/>
              <a:gd name="T100" fmla="*/ 1945 w 2006"/>
              <a:gd name="T101" fmla="*/ 1232 h 2054"/>
              <a:gd name="T102" fmla="*/ 2006 w 2006"/>
              <a:gd name="T103" fmla="*/ 1195 h 2054"/>
              <a:gd name="T104" fmla="*/ 1423 w 2006"/>
              <a:gd name="T105" fmla="*/ 0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06" h="2054">
                <a:moveTo>
                  <a:pt x="1423" y="0"/>
                </a:moveTo>
                <a:lnTo>
                  <a:pt x="1423" y="0"/>
                </a:lnTo>
                <a:lnTo>
                  <a:pt x="1358" y="34"/>
                </a:lnTo>
                <a:lnTo>
                  <a:pt x="1291" y="69"/>
                </a:lnTo>
                <a:lnTo>
                  <a:pt x="1227" y="106"/>
                </a:lnTo>
                <a:lnTo>
                  <a:pt x="1166" y="148"/>
                </a:lnTo>
                <a:lnTo>
                  <a:pt x="1106" y="190"/>
                </a:lnTo>
                <a:lnTo>
                  <a:pt x="1044" y="232"/>
                </a:lnTo>
                <a:lnTo>
                  <a:pt x="987" y="275"/>
                </a:lnTo>
                <a:lnTo>
                  <a:pt x="929" y="319"/>
                </a:lnTo>
                <a:lnTo>
                  <a:pt x="873" y="367"/>
                </a:lnTo>
                <a:lnTo>
                  <a:pt x="819" y="415"/>
                </a:lnTo>
                <a:lnTo>
                  <a:pt x="764" y="465"/>
                </a:lnTo>
                <a:lnTo>
                  <a:pt x="713" y="515"/>
                </a:lnTo>
                <a:lnTo>
                  <a:pt x="663" y="565"/>
                </a:lnTo>
                <a:lnTo>
                  <a:pt x="615" y="621"/>
                </a:lnTo>
                <a:lnTo>
                  <a:pt x="565" y="674"/>
                </a:lnTo>
                <a:lnTo>
                  <a:pt x="521" y="728"/>
                </a:lnTo>
                <a:lnTo>
                  <a:pt x="475" y="786"/>
                </a:lnTo>
                <a:lnTo>
                  <a:pt x="433" y="845"/>
                </a:lnTo>
                <a:lnTo>
                  <a:pt x="390" y="903"/>
                </a:lnTo>
                <a:lnTo>
                  <a:pt x="350" y="965"/>
                </a:lnTo>
                <a:lnTo>
                  <a:pt x="311" y="1024"/>
                </a:lnTo>
                <a:lnTo>
                  <a:pt x="277" y="1088"/>
                </a:lnTo>
                <a:lnTo>
                  <a:pt x="240" y="1149"/>
                </a:lnTo>
                <a:lnTo>
                  <a:pt x="208" y="1212"/>
                </a:lnTo>
                <a:lnTo>
                  <a:pt x="175" y="1278"/>
                </a:lnTo>
                <a:lnTo>
                  <a:pt x="144" y="1345"/>
                </a:lnTo>
                <a:lnTo>
                  <a:pt x="117" y="1410"/>
                </a:lnTo>
                <a:lnTo>
                  <a:pt x="88" y="1480"/>
                </a:lnTo>
                <a:lnTo>
                  <a:pt x="61" y="1547"/>
                </a:lnTo>
                <a:lnTo>
                  <a:pt x="40" y="1616"/>
                </a:lnTo>
                <a:lnTo>
                  <a:pt x="19" y="1687"/>
                </a:lnTo>
                <a:lnTo>
                  <a:pt x="0" y="1758"/>
                </a:lnTo>
                <a:lnTo>
                  <a:pt x="1312" y="2054"/>
                </a:lnTo>
                <a:lnTo>
                  <a:pt x="1312" y="2054"/>
                </a:lnTo>
                <a:lnTo>
                  <a:pt x="1335" y="1987"/>
                </a:lnTo>
                <a:lnTo>
                  <a:pt x="1360" y="1922"/>
                </a:lnTo>
                <a:lnTo>
                  <a:pt x="1389" y="1854"/>
                </a:lnTo>
                <a:lnTo>
                  <a:pt x="1418" y="1793"/>
                </a:lnTo>
                <a:lnTo>
                  <a:pt x="1454" y="1729"/>
                </a:lnTo>
                <a:lnTo>
                  <a:pt x="1491" y="1670"/>
                </a:lnTo>
                <a:lnTo>
                  <a:pt x="1529" y="1612"/>
                </a:lnTo>
                <a:lnTo>
                  <a:pt x="1573" y="1556"/>
                </a:lnTo>
                <a:lnTo>
                  <a:pt x="1620" y="1505"/>
                </a:lnTo>
                <a:lnTo>
                  <a:pt x="1668" y="1451"/>
                </a:lnTo>
                <a:lnTo>
                  <a:pt x="1718" y="1403"/>
                </a:lnTo>
                <a:lnTo>
                  <a:pt x="1771" y="1357"/>
                </a:lnTo>
                <a:lnTo>
                  <a:pt x="1825" y="1310"/>
                </a:lnTo>
                <a:lnTo>
                  <a:pt x="1885" y="1270"/>
                </a:lnTo>
                <a:lnTo>
                  <a:pt x="1945" y="1232"/>
                </a:lnTo>
                <a:lnTo>
                  <a:pt x="2006" y="1195"/>
                </a:lnTo>
                <a:lnTo>
                  <a:pt x="1423" y="0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/>
            </a:stretch>
          </a:blipFill>
          <a:ln w="6350">
            <a:noFill/>
            <a:prstDash val="solid"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CDF7775E-4C79-8E4A-89F7-B2681CE87287}"/>
              </a:ext>
            </a:extLst>
          </p:cNvPr>
          <p:cNvSpPr>
            <a:spLocks/>
          </p:cNvSpPr>
          <p:nvPr/>
        </p:nvSpPr>
        <p:spPr bwMode="auto">
          <a:xfrm rot="15708706">
            <a:off x="4893132" y="4910010"/>
            <a:ext cx="1592262" cy="1630362"/>
          </a:xfrm>
          <a:custGeom>
            <a:avLst/>
            <a:gdLst>
              <a:gd name="T0" fmla="*/ 1423 w 2006"/>
              <a:gd name="T1" fmla="*/ 0 h 2054"/>
              <a:gd name="T2" fmla="*/ 1423 w 2006"/>
              <a:gd name="T3" fmla="*/ 0 h 2054"/>
              <a:gd name="T4" fmla="*/ 1358 w 2006"/>
              <a:gd name="T5" fmla="*/ 34 h 2054"/>
              <a:gd name="T6" fmla="*/ 1291 w 2006"/>
              <a:gd name="T7" fmla="*/ 69 h 2054"/>
              <a:gd name="T8" fmla="*/ 1227 w 2006"/>
              <a:gd name="T9" fmla="*/ 106 h 2054"/>
              <a:gd name="T10" fmla="*/ 1166 w 2006"/>
              <a:gd name="T11" fmla="*/ 148 h 2054"/>
              <a:gd name="T12" fmla="*/ 1106 w 2006"/>
              <a:gd name="T13" fmla="*/ 190 h 2054"/>
              <a:gd name="T14" fmla="*/ 1044 w 2006"/>
              <a:gd name="T15" fmla="*/ 232 h 2054"/>
              <a:gd name="T16" fmla="*/ 987 w 2006"/>
              <a:gd name="T17" fmla="*/ 275 h 2054"/>
              <a:gd name="T18" fmla="*/ 929 w 2006"/>
              <a:gd name="T19" fmla="*/ 319 h 2054"/>
              <a:gd name="T20" fmla="*/ 873 w 2006"/>
              <a:gd name="T21" fmla="*/ 367 h 2054"/>
              <a:gd name="T22" fmla="*/ 819 w 2006"/>
              <a:gd name="T23" fmla="*/ 415 h 2054"/>
              <a:gd name="T24" fmla="*/ 764 w 2006"/>
              <a:gd name="T25" fmla="*/ 465 h 2054"/>
              <a:gd name="T26" fmla="*/ 713 w 2006"/>
              <a:gd name="T27" fmla="*/ 515 h 2054"/>
              <a:gd name="T28" fmla="*/ 663 w 2006"/>
              <a:gd name="T29" fmla="*/ 565 h 2054"/>
              <a:gd name="T30" fmla="*/ 615 w 2006"/>
              <a:gd name="T31" fmla="*/ 621 h 2054"/>
              <a:gd name="T32" fmla="*/ 565 w 2006"/>
              <a:gd name="T33" fmla="*/ 674 h 2054"/>
              <a:gd name="T34" fmla="*/ 521 w 2006"/>
              <a:gd name="T35" fmla="*/ 728 h 2054"/>
              <a:gd name="T36" fmla="*/ 475 w 2006"/>
              <a:gd name="T37" fmla="*/ 786 h 2054"/>
              <a:gd name="T38" fmla="*/ 433 w 2006"/>
              <a:gd name="T39" fmla="*/ 845 h 2054"/>
              <a:gd name="T40" fmla="*/ 390 w 2006"/>
              <a:gd name="T41" fmla="*/ 903 h 2054"/>
              <a:gd name="T42" fmla="*/ 350 w 2006"/>
              <a:gd name="T43" fmla="*/ 965 h 2054"/>
              <a:gd name="T44" fmla="*/ 311 w 2006"/>
              <a:gd name="T45" fmla="*/ 1024 h 2054"/>
              <a:gd name="T46" fmla="*/ 277 w 2006"/>
              <a:gd name="T47" fmla="*/ 1088 h 2054"/>
              <a:gd name="T48" fmla="*/ 240 w 2006"/>
              <a:gd name="T49" fmla="*/ 1149 h 2054"/>
              <a:gd name="T50" fmla="*/ 208 w 2006"/>
              <a:gd name="T51" fmla="*/ 1212 h 2054"/>
              <a:gd name="T52" fmla="*/ 175 w 2006"/>
              <a:gd name="T53" fmla="*/ 1278 h 2054"/>
              <a:gd name="T54" fmla="*/ 144 w 2006"/>
              <a:gd name="T55" fmla="*/ 1345 h 2054"/>
              <a:gd name="T56" fmla="*/ 117 w 2006"/>
              <a:gd name="T57" fmla="*/ 1410 h 2054"/>
              <a:gd name="T58" fmla="*/ 88 w 2006"/>
              <a:gd name="T59" fmla="*/ 1480 h 2054"/>
              <a:gd name="T60" fmla="*/ 61 w 2006"/>
              <a:gd name="T61" fmla="*/ 1547 h 2054"/>
              <a:gd name="T62" fmla="*/ 40 w 2006"/>
              <a:gd name="T63" fmla="*/ 1616 h 2054"/>
              <a:gd name="T64" fmla="*/ 19 w 2006"/>
              <a:gd name="T65" fmla="*/ 1687 h 2054"/>
              <a:gd name="T66" fmla="*/ 0 w 2006"/>
              <a:gd name="T67" fmla="*/ 1758 h 2054"/>
              <a:gd name="T68" fmla="*/ 1312 w 2006"/>
              <a:gd name="T69" fmla="*/ 2054 h 2054"/>
              <a:gd name="T70" fmla="*/ 1312 w 2006"/>
              <a:gd name="T71" fmla="*/ 2054 h 2054"/>
              <a:gd name="T72" fmla="*/ 1335 w 2006"/>
              <a:gd name="T73" fmla="*/ 1987 h 2054"/>
              <a:gd name="T74" fmla="*/ 1360 w 2006"/>
              <a:gd name="T75" fmla="*/ 1922 h 2054"/>
              <a:gd name="T76" fmla="*/ 1389 w 2006"/>
              <a:gd name="T77" fmla="*/ 1854 h 2054"/>
              <a:gd name="T78" fmla="*/ 1418 w 2006"/>
              <a:gd name="T79" fmla="*/ 1793 h 2054"/>
              <a:gd name="T80" fmla="*/ 1454 w 2006"/>
              <a:gd name="T81" fmla="*/ 1729 h 2054"/>
              <a:gd name="T82" fmla="*/ 1491 w 2006"/>
              <a:gd name="T83" fmla="*/ 1670 h 2054"/>
              <a:gd name="T84" fmla="*/ 1529 w 2006"/>
              <a:gd name="T85" fmla="*/ 1612 h 2054"/>
              <a:gd name="T86" fmla="*/ 1573 w 2006"/>
              <a:gd name="T87" fmla="*/ 1556 h 2054"/>
              <a:gd name="T88" fmla="*/ 1620 w 2006"/>
              <a:gd name="T89" fmla="*/ 1505 h 2054"/>
              <a:gd name="T90" fmla="*/ 1668 w 2006"/>
              <a:gd name="T91" fmla="*/ 1451 h 2054"/>
              <a:gd name="T92" fmla="*/ 1718 w 2006"/>
              <a:gd name="T93" fmla="*/ 1403 h 2054"/>
              <a:gd name="T94" fmla="*/ 1771 w 2006"/>
              <a:gd name="T95" fmla="*/ 1357 h 2054"/>
              <a:gd name="T96" fmla="*/ 1825 w 2006"/>
              <a:gd name="T97" fmla="*/ 1310 h 2054"/>
              <a:gd name="T98" fmla="*/ 1885 w 2006"/>
              <a:gd name="T99" fmla="*/ 1270 h 2054"/>
              <a:gd name="T100" fmla="*/ 1945 w 2006"/>
              <a:gd name="T101" fmla="*/ 1232 h 2054"/>
              <a:gd name="T102" fmla="*/ 2006 w 2006"/>
              <a:gd name="T103" fmla="*/ 1195 h 2054"/>
              <a:gd name="T104" fmla="*/ 1423 w 2006"/>
              <a:gd name="T105" fmla="*/ 0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06" h="2054">
                <a:moveTo>
                  <a:pt x="1423" y="0"/>
                </a:moveTo>
                <a:lnTo>
                  <a:pt x="1423" y="0"/>
                </a:lnTo>
                <a:lnTo>
                  <a:pt x="1358" y="34"/>
                </a:lnTo>
                <a:lnTo>
                  <a:pt x="1291" y="69"/>
                </a:lnTo>
                <a:lnTo>
                  <a:pt x="1227" y="106"/>
                </a:lnTo>
                <a:lnTo>
                  <a:pt x="1166" y="148"/>
                </a:lnTo>
                <a:lnTo>
                  <a:pt x="1106" y="190"/>
                </a:lnTo>
                <a:lnTo>
                  <a:pt x="1044" y="232"/>
                </a:lnTo>
                <a:lnTo>
                  <a:pt x="987" y="275"/>
                </a:lnTo>
                <a:lnTo>
                  <a:pt x="929" y="319"/>
                </a:lnTo>
                <a:lnTo>
                  <a:pt x="873" y="367"/>
                </a:lnTo>
                <a:lnTo>
                  <a:pt x="819" y="415"/>
                </a:lnTo>
                <a:lnTo>
                  <a:pt x="764" y="465"/>
                </a:lnTo>
                <a:lnTo>
                  <a:pt x="713" y="515"/>
                </a:lnTo>
                <a:lnTo>
                  <a:pt x="663" y="565"/>
                </a:lnTo>
                <a:lnTo>
                  <a:pt x="615" y="621"/>
                </a:lnTo>
                <a:lnTo>
                  <a:pt x="565" y="674"/>
                </a:lnTo>
                <a:lnTo>
                  <a:pt x="521" y="728"/>
                </a:lnTo>
                <a:lnTo>
                  <a:pt x="475" y="786"/>
                </a:lnTo>
                <a:lnTo>
                  <a:pt x="433" y="845"/>
                </a:lnTo>
                <a:lnTo>
                  <a:pt x="390" y="903"/>
                </a:lnTo>
                <a:lnTo>
                  <a:pt x="350" y="965"/>
                </a:lnTo>
                <a:lnTo>
                  <a:pt x="311" y="1024"/>
                </a:lnTo>
                <a:lnTo>
                  <a:pt x="277" y="1088"/>
                </a:lnTo>
                <a:lnTo>
                  <a:pt x="240" y="1149"/>
                </a:lnTo>
                <a:lnTo>
                  <a:pt x="208" y="1212"/>
                </a:lnTo>
                <a:lnTo>
                  <a:pt x="175" y="1278"/>
                </a:lnTo>
                <a:lnTo>
                  <a:pt x="144" y="1345"/>
                </a:lnTo>
                <a:lnTo>
                  <a:pt x="117" y="1410"/>
                </a:lnTo>
                <a:lnTo>
                  <a:pt x="88" y="1480"/>
                </a:lnTo>
                <a:lnTo>
                  <a:pt x="61" y="1547"/>
                </a:lnTo>
                <a:lnTo>
                  <a:pt x="40" y="1616"/>
                </a:lnTo>
                <a:lnTo>
                  <a:pt x="19" y="1687"/>
                </a:lnTo>
                <a:lnTo>
                  <a:pt x="0" y="1758"/>
                </a:lnTo>
                <a:lnTo>
                  <a:pt x="1312" y="2054"/>
                </a:lnTo>
                <a:lnTo>
                  <a:pt x="1312" y="2054"/>
                </a:lnTo>
                <a:lnTo>
                  <a:pt x="1335" y="1987"/>
                </a:lnTo>
                <a:lnTo>
                  <a:pt x="1360" y="1922"/>
                </a:lnTo>
                <a:lnTo>
                  <a:pt x="1389" y="1854"/>
                </a:lnTo>
                <a:lnTo>
                  <a:pt x="1418" y="1793"/>
                </a:lnTo>
                <a:lnTo>
                  <a:pt x="1454" y="1729"/>
                </a:lnTo>
                <a:lnTo>
                  <a:pt x="1491" y="1670"/>
                </a:lnTo>
                <a:lnTo>
                  <a:pt x="1529" y="1612"/>
                </a:lnTo>
                <a:lnTo>
                  <a:pt x="1573" y="1556"/>
                </a:lnTo>
                <a:lnTo>
                  <a:pt x="1620" y="1505"/>
                </a:lnTo>
                <a:lnTo>
                  <a:pt x="1668" y="1451"/>
                </a:lnTo>
                <a:lnTo>
                  <a:pt x="1718" y="1403"/>
                </a:lnTo>
                <a:lnTo>
                  <a:pt x="1771" y="1357"/>
                </a:lnTo>
                <a:lnTo>
                  <a:pt x="1825" y="1310"/>
                </a:lnTo>
                <a:lnTo>
                  <a:pt x="1885" y="1270"/>
                </a:lnTo>
                <a:lnTo>
                  <a:pt x="1945" y="1232"/>
                </a:lnTo>
                <a:lnTo>
                  <a:pt x="2006" y="1195"/>
                </a:lnTo>
                <a:lnTo>
                  <a:pt x="1423" y="0"/>
                </a:lnTo>
                <a:close/>
              </a:path>
            </a:pathLst>
          </a:custGeom>
          <a:blipFill dpi="0" rotWithShape="0">
            <a:blip r:embed="rId7"/>
            <a:srcRect/>
            <a:stretch>
              <a:fillRect/>
            </a:stretch>
          </a:blipFill>
          <a:ln w="6350">
            <a:noFill/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6">
            <a:extLst>
              <a:ext uri="{FF2B5EF4-FFF2-40B4-BE49-F238E27FC236}">
                <a16:creationId xmlns:a16="http://schemas.microsoft.com/office/drawing/2014/main" id="{B008BD0A-4E6E-4F41-8FDA-CB549933D5B8}"/>
              </a:ext>
            </a:extLst>
          </p:cNvPr>
          <p:cNvSpPr>
            <a:spLocks/>
          </p:cNvSpPr>
          <p:nvPr/>
        </p:nvSpPr>
        <p:spPr bwMode="auto">
          <a:xfrm rot="12328777">
            <a:off x="6445822" y="4962016"/>
            <a:ext cx="1697127" cy="1702218"/>
          </a:xfrm>
          <a:custGeom>
            <a:avLst/>
            <a:gdLst>
              <a:gd name="T0" fmla="*/ 1423 w 2006"/>
              <a:gd name="T1" fmla="*/ 0 h 2054"/>
              <a:gd name="T2" fmla="*/ 1423 w 2006"/>
              <a:gd name="T3" fmla="*/ 0 h 2054"/>
              <a:gd name="T4" fmla="*/ 1358 w 2006"/>
              <a:gd name="T5" fmla="*/ 34 h 2054"/>
              <a:gd name="T6" fmla="*/ 1291 w 2006"/>
              <a:gd name="T7" fmla="*/ 69 h 2054"/>
              <a:gd name="T8" fmla="*/ 1227 w 2006"/>
              <a:gd name="T9" fmla="*/ 106 h 2054"/>
              <a:gd name="T10" fmla="*/ 1166 w 2006"/>
              <a:gd name="T11" fmla="*/ 148 h 2054"/>
              <a:gd name="T12" fmla="*/ 1106 w 2006"/>
              <a:gd name="T13" fmla="*/ 190 h 2054"/>
              <a:gd name="T14" fmla="*/ 1044 w 2006"/>
              <a:gd name="T15" fmla="*/ 232 h 2054"/>
              <a:gd name="T16" fmla="*/ 987 w 2006"/>
              <a:gd name="T17" fmla="*/ 275 h 2054"/>
              <a:gd name="T18" fmla="*/ 929 w 2006"/>
              <a:gd name="T19" fmla="*/ 319 h 2054"/>
              <a:gd name="T20" fmla="*/ 873 w 2006"/>
              <a:gd name="T21" fmla="*/ 367 h 2054"/>
              <a:gd name="T22" fmla="*/ 819 w 2006"/>
              <a:gd name="T23" fmla="*/ 415 h 2054"/>
              <a:gd name="T24" fmla="*/ 764 w 2006"/>
              <a:gd name="T25" fmla="*/ 465 h 2054"/>
              <a:gd name="T26" fmla="*/ 713 w 2006"/>
              <a:gd name="T27" fmla="*/ 515 h 2054"/>
              <a:gd name="T28" fmla="*/ 663 w 2006"/>
              <a:gd name="T29" fmla="*/ 565 h 2054"/>
              <a:gd name="T30" fmla="*/ 615 w 2006"/>
              <a:gd name="T31" fmla="*/ 621 h 2054"/>
              <a:gd name="T32" fmla="*/ 565 w 2006"/>
              <a:gd name="T33" fmla="*/ 674 h 2054"/>
              <a:gd name="T34" fmla="*/ 521 w 2006"/>
              <a:gd name="T35" fmla="*/ 728 h 2054"/>
              <a:gd name="T36" fmla="*/ 475 w 2006"/>
              <a:gd name="T37" fmla="*/ 786 h 2054"/>
              <a:gd name="T38" fmla="*/ 433 w 2006"/>
              <a:gd name="T39" fmla="*/ 845 h 2054"/>
              <a:gd name="T40" fmla="*/ 390 w 2006"/>
              <a:gd name="T41" fmla="*/ 903 h 2054"/>
              <a:gd name="T42" fmla="*/ 350 w 2006"/>
              <a:gd name="T43" fmla="*/ 965 h 2054"/>
              <a:gd name="T44" fmla="*/ 311 w 2006"/>
              <a:gd name="T45" fmla="*/ 1024 h 2054"/>
              <a:gd name="T46" fmla="*/ 277 w 2006"/>
              <a:gd name="T47" fmla="*/ 1088 h 2054"/>
              <a:gd name="T48" fmla="*/ 240 w 2006"/>
              <a:gd name="T49" fmla="*/ 1149 h 2054"/>
              <a:gd name="T50" fmla="*/ 208 w 2006"/>
              <a:gd name="T51" fmla="*/ 1212 h 2054"/>
              <a:gd name="T52" fmla="*/ 175 w 2006"/>
              <a:gd name="T53" fmla="*/ 1278 h 2054"/>
              <a:gd name="T54" fmla="*/ 144 w 2006"/>
              <a:gd name="T55" fmla="*/ 1345 h 2054"/>
              <a:gd name="T56" fmla="*/ 117 w 2006"/>
              <a:gd name="T57" fmla="*/ 1410 h 2054"/>
              <a:gd name="T58" fmla="*/ 88 w 2006"/>
              <a:gd name="T59" fmla="*/ 1480 h 2054"/>
              <a:gd name="T60" fmla="*/ 61 w 2006"/>
              <a:gd name="T61" fmla="*/ 1547 h 2054"/>
              <a:gd name="T62" fmla="*/ 40 w 2006"/>
              <a:gd name="T63" fmla="*/ 1616 h 2054"/>
              <a:gd name="T64" fmla="*/ 19 w 2006"/>
              <a:gd name="T65" fmla="*/ 1687 h 2054"/>
              <a:gd name="T66" fmla="*/ 0 w 2006"/>
              <a:gd name="T67" fmla="*/ 1758 h 2054"/>
              <a:gd name="T68" fmla="*/ 1312 w 2006"/>
              <a:gd name="T69" fmla="*/ 2054 h 2054"/>
              <a:gd name="T70" fmla="*/ 1312 w 2006"/>
              <a:gd name="T71" fmla="*/ 2054 h 2054"/>
              <a:gd name="T72" fmla="*/ 1335 w 2006"/>
              <a:gd name="T73" fmla="*/ 1987 h 2054"/>
              <a:gd name="T74" fmla="*/ 1360 w 2006"/>
              <a:gd name="T75" fmla="*/ 1922 h 2054"/>
              <a:gd name="T76" fmla="*/ 1389 w 2006"/>
              <a:gd name="T77" fmla="*/ 1854 h 2054"/>
              <a:gd name="T78" fmla="*/ 1418 w 2006"/>
              <a:gd name="T79" fmla="*/ 1793 h 2054"/>
              <a:gd name="T80" fmla="*/ 1454 w 2006"/>
              <a:gd name="T81" fmla="*/ 1729 h 2054"/>
              <a:gd name="T82" fmla="*/ 1491 w 2006"/>
              <a:gd name="T83" fmla="*/ 1670 h 2054"/>
              <a:gd name="T84" fmla="*/ 1529 w 2006"/>
              <a:gd name="T85" fmla="*/ 1612 h 2054"/>
              <a:gd name="T86" fmla="*/ 1573 w 2006"/>
              <a:gd name="T87" fmla="*/ 1556 h 2054"/>
              <a:gd name="T88" fmla="*/ 1620 w 2006"/>
              <a:gd name="T89" fmla="*/ 1505 h 2054"/>
              <a:gd name="T90" fmla="*/ 1668 w 2006"/>
              <a:gd name="T91" fmla="*/ 1451 h 2054"/>
              <a:gd name="T92" fmla="*/ 1718 w 2006"/>
              <a:gd name="T93" fmla="*/ 1403 h 2054"/>
              <a:gd name="T94" fmla="*/ 1771 w 2006"/>
              <a:gd name="T95" fmla="*/ 1357 h 2054"/>
              <a:gd name="T96" fmla="*/ 1825 w 2006"/>
              <a:gd name="T97" fmla="*/ 1310 h 2054"/>
              <a:gd name="T98" fmla="*/ 1885 w 2006"/>
              <a:gd name="T99" fmla="*/ 1270 h 2054"/>
              <a:gd name="T100" fmla="*/ 1945 w 2006"/>
              <a:gd name="T101" fmla="*/ 1232 h 2054"/>
              <a:gd name="T102" fmla="*/ 2006 w 2006"/>
              <a:gd name="T103" fmla="*/ 1195 h 2054"/>
              <a:gd name="T104" fmla="*/ 1423 w 2006"/>
              <a:gd name="T105" fmla="*/ 0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06" h="2054">
                <a:moveTo>
                  <a:pt x="1423" y="0"/>
                </a:moveTo>
                <a:lnTo>
                  <a:pt x="1423" y="0"/>
                </a:lnTo>
                <a:lnTo>
                  <a:pt x="1358" y="34"/>
                </a:lnTo>
                <a:lnTo>
                  <a:pt x="1291" y="69"/>
                </a:lnTo>
                <a:lnTo>
                  <a:pt x="1227" y="106"/>
                </a:lnTo>
                <a:lnTo>
                  <a:pt x="1166" y="148"/>
                </a:lnTo>
                <a:lnTo>
                  <a:pt x="1106" y="190"/>
                </a:lnTo>
                <a:lnTo>
                  <a:pt x="1044" y="232"/>
                </a:lnTo>
                <a:lnTo>
                  <a:pt x="987" y="275"/>
                </a:lnTo>
                <a:lnTo>
                  <a:pt x="929" y="319"/>
                </a:lnTo>
                <a:lnTo>
                  <a:pt x="873" y="367"/>
                </a:lnTo>
                <a:lnTo>
                  <a:pt x="819" y="415"/>
                </a:lnTo>
                <a:lnTo>
                  <a:pt x="764" y="465"/>
                </a:lnTo>
                <a:lnTo>
                  <a:pt x="713" y="515"/>
                </a:lnTo>
                <a:lnTo>
                  <a:pt x="663" y="565"/>
                </a:lnTo>
                <a:lnTo>
                  <a:pt x="615" y="621"/>
                </a:lnTo>
                <a:lnTo>
                  <a:pt x="565" y="674"/>
                </a:lnTo>
                <a:lnTo>
                  <a:pt x="521" y="728"/>
                </a:lnTo>
                <a:lnTo>
                  <a:pt x="475" y="786"/>
                </a:lnTo>
                <a:lnTo>
                  <a:pt x="433" y="845"/>
                </a:lnTo>
                <a:lnTo>
                  <a:pt x="390" y="903"/>
                </a:lnTo>
                <a:lnTo>
                  <a:pt x="350" y="965"/>
                </a:lnTo>
                <a:lnTo>
                  <a:pt x="311" y="1024"/>
                </a:lnTo>
                <a:lnTo>
                  <a:pt x="277" y="1088"/>
                </a:lnTo>
                <a:lnTo>
                  <a:pt x="240" y="1149"/>
                </a:lnTo>
                <a:lnTo>
                  <a:pt x="208" y="1212"/>
                </a:lnTo>
                <a:lnTo>
                  <a:pt x="175" y="1278"/>
                </a:lnTo>
                <a:lnTo>
                  <a:pt x="144" y="1345"/>
                </a:lnTo>
                <a:lnTo>
                  <a:pt x="117" y="1410"/>
                </a:lnTo>
                <a:lnTo>
                  <a:pt x="88" y="1480"/>
                </a:lnTo>
                <a:lnTo>
                  <a:pt x="61" y="1547"/>
                </a:lnTo>
                <a:lnTo>
                  <a:pt x="40" y="1616"/>
                </a:lnTo>
                <a:lnTo>
                  <a:pt x="19" y="1687"/>
                </a:lnTo>
                <a:lnTo>
                  <a:pt x="0" y="1758"/>
                </a:lnTo>
                <a:lnTo>
                  <a:pt x="1312" y="2054"/>
                </a:lnTo>
                <a:lnTo>
                  <a:pt x="1312" y="2054"/>
                </a:lnTo>
                <a:lnTo>
                  <a:pt x="1335" y="1987"/>
                </a:lnTo>
                <a:lnTo>
                  <a:pt x="1360" y="1922"/>
                </a:lnTo>
                <a:lnTo>
                  <a:pt x="1389" y="1854"/>
                </a:lnTo>
                <a:lnTo>
                  <a:pt x="1418" y="1793"/>
                </a:lnTo>
                <a:lnTo>
                  <a:pt x="1454" y="1729"/>
                </a:lnTo>
                <a:lnTo>
                  <a:pt x="1491" y="1670"/>
                </a:lnTo>
                <a:lnTo>
                  <a:pt x="1529" y="1612"/>
                </a:lnTo>
                <a:lnTo>
                  <a:pt x="1573" y="1556"/>
                </a:lnTo>
                <a:lnTo>
                  <a:pt x="1620" y="1505"/>
                </a:lnTo>
                <a:lnTo>
                  <a:pt x="1668" y="1451"/>
                </a:lnTo>
                <a:lnTo>
                  <a:pt x="1718" y="1403"/>
                </a:lnTo>
                <a:lnTo>
                  <a:pt x="1771" y="1357"/>
                </a:lnTo>
                <a:lnTo>
                  <a:pt x="1825" y="1310"/>
                </a:lnTo>
                <a:lnTo>
                  <a:pt x="1885" y="1270"/>
                </a:lnTo>
                <a:lnTo>
                  <a:pt x="1945" y="1232"/>
                </a:lnTo>
                <a:lnTo>
                  <a:pt x="2006" y="1195"/>
                </a:lnTo>
                <a:lnTo>
                  <a:pt x="1423" y="0"/>
                </a:lnTo>
                <a:close/>
              </a:path>
            </a:pathLst>
          </a:custGeom>
          <a:blipFill dpi="0" rotWithShape="0">
            <a:blip r:embed="rId8"/>
            <a:srcRect/>
            <a:stretch>
              <a:fillRect/>
            </a:stretch>
          </a:blipFill>
          <a:ln w="6350">
            <a:noFill/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6">
            <a:extLst>
              <a:ext uri="{FF2B5EF4-FFF2-40B4-BE49-F238E27FC236}">
                <a16:creationId xmlns:a16="http://schemas.microsoft.com/office/drawing/2014/main" id="{4BCB61D4-C5AF-6E42-B2E2-8EDEC6B10876}"/>
              </a:ext>
            </a:extLst>
          </p:cNvPr>
          <p:cNvSpPr>
            <a:spLocks/>
          </p:cNvSpPr>
          <p:nvPr/>
        </p:nvSpPr>
        <p:spPr bwMode="auto">
          <a:xfrm rot="6203648">
            <a:off x="7179248" y="2287353"/>
            <a:ext cx="1613123" cy="1666015"/>
          </a:xfrm>
          <a:custGeom>
            <a:avLst/>
            <a:gdLst>
              <a:gd name="T0" fmla="*/ 1423 w 2006"/>
              <a:gd name="T1" fmla="*/ 0 h 2054"/>
              <a:gd name="T2" fmla="*/ 1423 w 2006"/>
              <a:gd name="T3" fmla="*/ 0 h 2054"/>
              <a:gd name="T4" fmla="*/ 1358 w 2006"/>
              <a:gd name="T5" fmla="*/ 34 h 2054"/>
              <a:gd name="T6" fmla="*/ 1291 w 2006"/>
              <a:gd name="T7" fmla="*/ 69 h 2054"/>
              <a:gd name="T8" fmla="*/ 1227 w 2006"/>
              <a:gd name="T9" fmla="*/ 106 h 2054"/>
              <a:gd name="T10" fmla="*/ 1166 w 2006"/>
              <a:gd name="T11" fmla="*/ 148 h 2054"/>
              <a:gd name="T12" fmla="*/ 1106 w 2006"/>
              <a:gd name="T13" fmla="*/ 190 h 2054"/>
              <a:gd name="T14" fmla="*/ 1044 w 2006"/>
              <a:gd name="T15" fmla="*/ 232 h 2054"/>
              <a:gd name="T16" fmla="*/ 987 w 2006"/>
              <a:gd name="T17" fmla="*/ 275 h 2054"/>
              <a:gd name="T18" fmla="*/ 929 w 2006"/>
              <a:gd name="T19" fmla="*/ 319 h 2054"/>
              <a:gd name="T20" fmla="*/ 873 w 2006"/>
              <a:gd name="T21" fmla="*/ 367 h 2054"/>
              <a:gd name="T22" fmla="*/ 819 w 2006"/>
              <a:gd name="T23" fmla="*/ 415 h 2054"/>
              <a:gd name="T24" fmla="*/ 764 w 2006"/>
              <a:gd name="T25" fmla="*/ 465 h 2054"/>
              <a:gd name="T26" fmla="*/ 713 w 2006"/>
              <a:gd name="T27" fmla="*/ 515 h 2054"/>
              <a:gd name="T28" fmla="*/ 663 w 2006"/>
              <a:gd name="T29" fmla="*/ 565 h 2054"/>
              <a:gd name="T30" fmla="*/ 615 w 2006"/>
              <a:gd name="T31" fmla="*/ 621 h 2054"/>
              <a:gd name="T32" fmla="*/ 565 w 2006"/>
              <a:gd name="T33" fmla="*/ 674 h 2054"/>
              <a:gd name="T34" fmla="*/ 521 w 2006"/>
              <a:gd name="T35" fmla="*/ 728 h 2054"/>
              <a:gd name="T36" fmla="*/ 475 w 2006"/>
              <a:gd name="T37" fmla="*/ 786 h 2054"/>
              <a:gd name="T38" fmla="*/ 433 w 2006"/>
              <a:gd name="T39" fmla="*/ 845 h 2054"/>
              <a:gd name="T40" fmla="*/ 390 w 2006"/>
              <a:gd name="T41" fmla="*/ 903 h 2054"/>
              <a:gd name="T42" fmla="*/ 350 w 2006"/>
              <a:gd name="T43" fmla="*/ 965 h 2054"/>
              <a:gd name="T44" fmla="*/ 311 w 2006"/>
              <a:gd name="T45" fmla="*/ 1024 h 2054"/>
              <a:gd name="T46" fmla="*/ 277 w 2006"/>
              <a:gd name="T47" fmla="*/ 1088 h 2054"/>
              <a:gd name="T48" fmla="*/ 240 w 2006"/>
              <a:gd name="T49" fmla="*/ 1149 h 2054"/>
              <a:gd name="T50" fmla="*/ 208 w 2006"/>
              <a:gd name="T51" fmla="*/ 1212 h 2054"/>
              <a:gd name="T52" fmla="*/ 175 w 2006"/>
              <a:gd name="T53" fmla="*/ 1278 h 2054"/>
              <a:gd name="T54" fmla="*/ 144 w 2006"/>
              <a:gd name="T55" fmla="*/ 1345 h 2054"/>
              <a:gd name="T56" fmla="*/ 117 w 2006"/>
              <a:gd name="T57" fmla="*/ 1410 h 2054"/>
              <a:gd name="T58" fmla="*/ 88 w 2006"/>
              <a:gd name="T59" fmla="*/ 1480 h 2054"/>
              <a:gd name="T60" fmla="*/ 61 w 2006"/>
              <a:gd name="T61" fmla="*/ 1547 h 2054"/>
              <a:gd name="T62" fmla="*/ 40 w 2006"/>
              <a:gd name="T63" fmla="*/ 1616 h 2054"/>
              <a:gd name="T64" fmla="*/ 19 w 2006"/>
              <a:gd name="T65" fmla="*/ 1687 h 2054"/>
              <a:gd name="T66" fmla="*/ 0 w 2006"/>
              <a:gd name="T67" fmla="*/ 1758 h 2054"/>
              <a:gd name="T68" fmla="*/ 1312 w 2006"/>
              <a:gd name="T69" fmla="*/ 2054 h 2054"/>
              <a:gd name="T70" fmla="*/ 1312 w 2006"/>
              <a:gd name="T71" fmla="*/ 2054 h 2054"/>
              <a:gd name="T72" fmla="*/ 1335 w 2006"/>
              <a:gd name="T73" fmla="*/ 1987 h 2054"/>
              <a:gd name="T74" fmla="*/ 1360 w 2006"/>
              <a:gd name="T75" fmla="*/ 1922 h 2054"/>
              <a:gd name="T76" fmla="*/ 1389 w 2006"/>
              <a:gd name="T77" fmla="*/ 1854 h 2054"/>
              <a:gd name="T78" fmla="*/ 1418 w 2006"/>
              <a:gd name="T79" fmla="*/ 1793 h 2054"/>
              <a:gd name="T80" fmla="*/ 1454 w 2006"/>
              <a:gd name="T81" fmla="*/ 1729 h 2054"/>
              <a:gd name="T82" fmla="*/ 1491 w 2006"/>
              <a:gd name="T83" fmla="*/ 1670 h 2054"/>
              <a:gd name="T84" fmla="*/ 1529 w 2006"/>
              <a:gd name="T85" fmla="*/ 1612 h 2054"/>
              <a:gd name="T86" fmla="*/ 1573 w 2006"/>
              <a:gd name="T87" fmla="*/ 1556 h 2054"/>
              <a:gd name="T88" fmla="*/ 1620 w 2006"/>
              <a:gd name="T89" fmla="*/ 1505 h 2054"/>
              <a:gd name="T90" fmla="*/ 1668 w 2006"/>
              <a:gd name="T91" fmla="*/ 1451 h 2054"/>
              <a:gd name="T92" fmla="*/ 1718 w 2006"/>
              <a:gd name="T93" fmla="*/ 1403 h 2054"/>
              <a:gd name="T94" fmla="*/ 1771 w 2006"/>
              <a:gd name="T95" fmla="*/ 1357 h 2054"/>
              <a:gd name="T96" fmla="*/ 1825 w 2006"/>
              <a:gd name="T97" fmla="*/ 1310 h 2054"/>
              <a:gd name="T98" fmla="*/ 1885 w 2006"/>
              <a:gd name="T99" fmla="*/ 1270 h 2054"/>
              <a:gd name="T100" fmla="*/ 1945 w 2006"/>
              <a:gd name="T101" fmla="*/ 1232 h 2054"/>
              <a:gd name="T102" fmla="*/ 2006 w 2006"/>
              <a:gd name="T103" fmla="*/ 1195 h 2054"/>
              <a:gd name="T104" fmla="*/ 1423 w 2006"/>
              <a:gd name="T105" fmla="*/ 0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06" h="2054">
                <a:moveTo>
                  <a:pt x="1423" y="0"/>
                </a:moveTo>
                <a:lnTo>
                  <a:pt x="1423" y="0"/>
                </a:lnTo>
                <a:lnTo>
                  <a:pt x="1358" y="34"/>
                </a:lnTo>
                <a:lnTo>
                  <a:pt x="1291" y="69"/>
                </a:lnTo>
                <a:lnTo>
                  <a:pt x="1227" y="106"/>
                </a:lnTo>
                <a:lnTo>
                  <a:pt x="1166" y="148"/>
                </a:lnTo>
                <a:lnTo>
                  <a:pt x="1106" y="190"/>
                </a:lnTo>
                <a:lnTo>
                  <a:pt x="1044" y="232"/>
                </a:lnTo>
                <a:lnTo>
                  <a:pt x="987" y="275"/>
                </a:lnTo>
                <a:lnTo>
                  <a:pt x="929" y="319"/>
                </a:lnTo>
                <a:lnTo>
                  <a:pt x="873" y="367"/>
                </a:lnTo>
                <a:lnTo>
                  <a:pt x="819" y="415"/>
                </a:lnTo>
                <a:lnTo>
                  <a:pt x="764" y="465"/>
                </a:lnTo>
                <a:lnTo>
                  <a:pt x="713" y="515"/>
                </a:lnTo>
                <a:lnTo>
                  <a:pt x="663" y="565"/>
                </a:lnTo>
                <a:lnTo>
                  <a:pt x="615" y="621"/>
                </a:lnTo>
                <a:lnTo>
                  <a:pt x="565" y="674"/>
                </a:lnTo>
                <a:lnTo>
                  <a:pt x="521" y="728"/>
                </a:lnTo>
                <a:lnTo>
                  <a:pt x="475" y="786"/>
                </a:lnTo>
                <a:lnTo>
                  <a:pt x="433" y="845"/>
                </a:lnTo>
                <a:lnTo>
                  <a:pt x="390" y="903"/>
                </a:lnTo>
                <a:lnTo>
                  <a:pt x="350" y="965"/>
                </a:lnTo>
                <a:lnTo>
                  <a:pt x="311" y="1024"/>
                </a:lnTo>
                <a:lnTo>
                  <a:pt x="277" y="1088"/>
                </a:lnTo>
                <a:lnTo>
                  <a:pt x="240" y="1149"/>
                </a:lnTo>
                <a:lnTo>
                  <a:pt x="208" y="1212"/>
                </a:lnTo>
                <a:lnTo>
                  <a:pt x="175" y="1278"/>
                </a:lnTo>
                <a:lnTo>
                  <a:pt x="144" y="1345"/>
                </a:lnTo>
                <a:lnTo>
                  <a:pt x="117" y="1410"/>
                </a:lnTo>
                <a:lnTo>
                  <a:pt x="88" y="1480"/>
                </a:lnTo>
                <a:lnTo>
                  <a:pt x="61" y="1547"/>
                </a:lnTo>
                <a:lnTo>
                  <a:pt x="40" y="1616"/>
                </a:lnTo>
                <a:lnTo>
                  <a:pt x="19" y="1687"/>
                </a:lnTo>
                <a:lnTo>
                  <a:pt x="0" y="1758"/>
                </a:lnTo>
                <a:lnTo>
                  <a:pt x="1312" y="2054"/>
                </a:lnTo>
                <a:lnTo>
                  <a:pt x="1312" y="2054"/>
                </a:lnTo>
                <a:lnTo>
                  <a:pt x="1335" y="1987"/>
                </a:lnTo>
                <a:lnTo>
                  <a:pt x="1360" y="1922"/>
                </a:lnTo>
                <a:lnTo>
                  <a:pt x="1389" y="1854"/>
                </a:lnTo>
                <a:lnTo>
                  <a:pt x="1418" y="1793"/>
                </a:lnTo>
                <a:lnTo>
                  <a:pt x="1454" y="1729"/>
                </a:lnTo>
                <a:lnTo>
                  <a:pt x="1491" y="1670"/>
                </a:lnTo>
                <a:lnTo>
                  <a:pt x="1529" y="1612"/>
                </a:lnTo>
                <a:lnTo>
                  <a:pt x="1573" y="1556"/>
                </a:lnTo>
                <a:lnTo>
                  <a:pt x="1620" y="1505"/>
                </a:lnTo>
                <a:lnTo>
                  <a:pt x="1668" y="1451"/>
                </a:lnTo>
                <a:lnTo>
                  <a:pt x="1718" y="1403"/>
                </a:lnTo>
                <a:lnTo>
                  <a:pt x="1771" y="1357"/>
                </a:lnTo>
                <a:lnTo>
                  <a:pt x="1825" y="1310"/>
                </a:lnTo>
                <a:lnTo>
                  <a:pt x="1885" y="1270"/>
                </a:lnTo>
                <a:lnTo>
                  <a:pt x="1945" y="1232"/>
                </a:lnTo>
                <a:lnTo>
                  <a:pt x="2006" y="1195"/>
                </a:lnTo>
                <a:lnTo>
                  <a:pt x="1423" y="0"/>
                </a:lnTo>
                <a:close/>
              </a:path>
            </a:pathLst>
          </a:custGeom>
          <a:blipFill dpi="0" rotWithShape="0">
            <a:blip r:embed="rId9"/>
            <a:srcRect/>
            <a:stretch>
              <a:fillRect/>
            </a:stretch>
          </a:blipFill>
          <a:ln w="6350">
            <a:noFill/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493CFB-45D4-D04B-9FF2-530B58357DC8}"/>
              </a:ext>
            </a:extLst>
          </p:cNvPr>
          <p:cNvSpPr/>
          <p:nvPr/>
        </p:nvSpPr>
        <p:spPr>
          <a:xfrm>
            <a:off x="8570987" y="2076576"/>
            <a:ext cx="3297136" cy="492443"/>
          </a:xfrm>
          <a:prstGeom prst="rect">
            <a:avLst/>
          </a:prstGeom>
        </p:spPr>
        <p:txBody>
          <a:bodyPr wrap="square" lIns="45720" tIns="45720" rIns="45720" bIns="45720" anchor="t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Safety Planning </a:t>
            </a:r>
            <a:endParaRPr lang="en-US">
              <a:solidFill>
                <a:schemeClr val="accent2"/>
              </a:solidFill>
            </a:endParaRPr>
          </a:p>
          <a:p>
            <a:r>
              <a:rPr lang="en-US" sz="1000"/>
              <a:t>Effective planning for Vision Zero safety efforts </a:t>
            </a:r>
          </a:p>
        </p:txBody>
      </p:sp>
      <p:sp>
        <p:nvSpPr>
          <p:cNvPr id="51" name="Freeform 6">
            <a:extLst>
              <a:ext uri="{FF2B5EF4-FFF2-40B4-BE49-F238E27FC236}">
                <a16:creationId xmlns:a16="http://schemas.microsoft.com/office/drawing/2014/main" id="{BC5D067F-3B66-D240-B4BF-F20BCFC4F8E2}"/>
              </a:ext>
            </a:extLst>
          </p:cNvPr>
          <p:cNvSpPr>
            <a:spLocks/>
          </p:cNvSpPr>
          <p:nvPr/>
        </p:nvSpPr>
        <p:spPr bwMode="auto">
          <a:xfrm rot="9247749">
            <a:off x="7508595" y="3810585"/>
            <a:ext cx="1592262" cy="1630362"/>
          </a:xfrm>
          <a:custGeom>
            <a:avLst/>
            <a:gdLst>
              <a:gd name="T0" fmla="*/ 1423 w 2006"/>
              <a:gd name="T1" fmla="*/ 0 h 2054"/>
              <a:gd name="T2" fmla="*/ 1423 w 2006"/>
              <a:gd name="T3" fmla="*/ 0 h 2054"/>
              <a:gd name="T4" fmla="*/ 1358 w 2006"/>
              <a:gd name="T5" fmla="*/ 34 h 2054"/>
              <a:gd name="T6" fmla="*/ 1291 w 2006"/>
              <a:gd name="T7" fmla="*/ 69 h 2054"/>
              <a:gd name="T8" fmla="*/ 1227 w 2006"/>
              <a:gd name="T9" fmla="*/ 106 h 2054"/>
              <a:gd name="T10" fmla="*/ 1166 w 2006"/>
              <a:gd name="T11" fmla="*/ 148 h 2054"/>
              <a:gd name="T12" fmla="*/ 1106 w 2006"/>
              <a:gd name="T13" fmla="*/ 190 h 2054"/>
              <a:gd name="T14" fmla="*/ 1044 w 2006"/>
              <a:gd name="T15" fmla="*/ 232 h 2054"/>
              <a:gd name="T16" fmla="*/ 987 w 2006"/>
              <a:gd name="T17" fmla="*/ 275 h 2054"/>
              <a:gd name="T18" fmla="*/ 929 w 2006"/>
              <a:gd name="T19" fmla="*/ 319 h 2054"/>
              <a:gd name="T20" fmla="*/ 873 w 2006"/>
              <a:gd name="T21" fmla="*/ 367 h 2054"/>
              <a:gd name="T22" fmla="*/ 819 w 2006"/>
              <a:gd name="T23" fmla="*/ 415 h 2054"/>
              <a:gd name="T24" fmla="*/ 764 w 2006"/>
              <a:gd name="T25" fmla="*/ 465 h 2054"/>
              <a:gd name="T26" fmla="*/ 713 w 2006"/>
              <a:gd name="T27" fmla="*/ 515 h 2054"/>
              <a:gd name="T28" fmla="*/ 663 w 2006"/>
              <a:gd name="T29" fmla="*/ 565 h 2054"/>
              <a:gd name="T30" fmla="*/ 615 w 2006"/>
              <a:gd name="T31" fmla="*/ 621 h 2054"/>
              <a:gd name="T32" fmla="*/ 565 w 2006"/>
              <a:gd name="T33" fmla="*/ 674 h 2054"/>
              <a:gd name="T34" fmla="*/ 521 w 2006"/>
              <a:gd name="T35" fmla="*/ 728 h 2054"/>
              <a:gd name="T36" fmla="*/ 475 w 2006"/>
              <a:gd name="T37" fmla="*/ 786 h 2054"/>
              <a:gd name="T38" fmla="*/ 433 w 2006"/>
              <a:gd name="T39" fmla="*/ 845 h 2054"/>
              <a:gd name="T40" fmla="*/ 390 w 2006"/>
              <a:gd name="T41" fmla="*/ 903 h 2054"/>
              <a:gd name="T42" fmla="*/ 350 w 2006"/>
              <a:gd name="T43" fmla="*/ 965 h 2054"/>
              <a:gd name="T44" fmla="*/ 311 w 2006"/>
              <a:gd name="T45" fmla="*/ 1024 h 2054"/>
              <a:gd name="T46" fmla="*/ 277 w 2006"/>
              <a:gd name="T47" fmla="*/ 1088 h 2054"/>
              <a:gd name="T48" fmla="*/ 240 w 2006"/>
              <a:gd name="T49" fmla="*/ 1149 h 2054"/>
              <a:gd name="T50" fmla="*/ 208 w 2006"/>
              <a:gd name="T51" fmla="*/ 1212 h 2054"/>
              <a:gd name="T52" fmla="*/ 175 w 2006"/>
              <a:gd name="T53" fmla="*/ 1278 h 2054"/>
              <a:gd name="T54" fmla="*/ 144 w 2006"/>
              <a:gd name="T55" fmla="*/ 1345 h 2054"/>
              <a:gd name="T56" fmla="*/ 117 w 2006"/>
              <a:gd name="T57" fmla="*/ 1410 h 2054"/>
              <a:gd name="T58" fmla="*/ 88 w 2006"/>
              <a:gd name="T59" fmla="*/ 1480 h 2054"/>
              <a:gd name="T60" fmla="*/ 61 w 2006"/>
              <a:gd name="T61" fmla="*/ 1547 h 2054"/>
              <a:gd name="T62" fmla="*/ 40 w 2006"/>
              <a:gd name="T63" fmla="*/ 1616 h 2054"/>
              <a:gd name="T64" fmla="*/ 19 w 2006"/>
              <a:gd name="T65" fmla="*/ 1687 h 2054"/>
              <a:gd name="T66" fmla="*/ 0 w 2006"/>
              <a:gd name="T67" fmla="*/ 1758 h 2054"/>
              <a:gd name="T68" fmla="*/ 1312 w 2006"/>
              <a:gd name="T69" fmla="*/ 2054 h 2054"/>
              <a:gd name="T70" fmla="*/ 1312 w 2006"/>
              <a:gd name="T71" fmla="*/ 2054 h 2054"/>
              <a:gd name="T72" fmla="*/ 1335 w 2006"/>
              <a:gd name="T73" fmla="*/ 1987 h 2054"/>
              <a:gd name="T74" fmla="*/ 1360 w 2006"/>
              <a:gd name="T75" fmla="*/ 1922 h 2054"/>
              <a:gd name="T76" fmla="*/ 1389 w 2006"/>
              <a:gd name="T77" fmla="*/ 1854 h 2054"/>
              <a:gd name="T78" fmla="*/ 1418 w 2006"/>
              <a:gd name="T79" fmla="*/ 1793 h 2054"/>
              <a:gd name="T80" fmla="*/ 1454 w 2006"/>
              <a:gd name="T81" fmla="*/ 1729 h 2054"/>
              <a:gd name="T82" fmla="*/ 1491 w 2006"/>
              <a:gd name="T83" fmla="*/ 1670 h 2054"/>
              <a:gd name="T84" fmla="*/ 1529 w 2006"/>
              <a:gd name="T85" fmla="*/ 1612 h 2054"/>
              <a:gd name="T86" fmla="*/ 1573 w 2006"/>
              <a:gd name="T87" fmla="*/ 1556 h 2054"/>
              <a:gd name="T88" fmla="*/ 1620 w 2006"/>
              <a:gd name="T89" fmla="*/ 1505 h 2054"/>
              <a:gd name="T90" fmla="*/ 1668 w 2006"/>
              <a:gd name="T91" fmla="*/ 1451 h 2054"/>
              <a:gd name="T92" fmla="*/ 1718 w 2006"/>
              <a:gd name="T93" fmla="*/ 1403 h 2054"/>
              <a:gd name="T94" fmla="*/ 1771 w 2006"/>
              <a:gd name="T95" fmla="*/ 1357 h 2054"/>
              <a:gd name="T96" fmla="*/ 1825 w 2006"/>
              <a:gd name="T97" fmla="*/ 1310 h 2054"/>
              <a:gd name="T98" fmla="*/ 1885 w 2006"/>
              <a:gd name="T99" fmla="*/ 1270 h 2054"/>
              <a:gd name="T100" fmla="*/ 1945 w 2006"/>
              <a:gd name="T101" fmla="*/ 1232 h 2054"/>
              <a:gd name="T102" fmla="*/ 2006 w 2006"/>
              <a:gd name="T103" fmla="*/ 1195 h 2054"/>
              <a:gd name="T104" fmla="*/ 1423 w 2006"/>
              <a:gd name="T105" fmla="*/ 0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06" h="2054">
                <a:moveTo>
                  <a:pt x="1423" y="0"/>
                </a:moveTo>
                <a:lnTo>
                  <a:pt x="1423" y="0"/>
                </a:lnTo>
                <a:lnTo>
                  <a:pt x="1358" y="34"/>
                </a:lnTo>
                <a:lnTo>
                  <a:pt x="1291" y="69"/>
                </a:lnTo>
                <a:lnTo>
                  <a:pt x="1227" y="106"/>
                </a:lnTo>
                <a:lnTo>
                  <a:pt x="1166" y="148"/>
                </a:lnTo>
                <a:lnTo>
                  <a:pt x="1106" y="190"/>
                </a:lnTo>
                <a:lnTo>
                  <a:pt x="1044" y="232"/>
                </a:lnTo>
                <a:lnTo>
                  <a:pt x="987" y="275"/>
                </a:lnTo>
                <a:lnTo>
                  <a:pt x="929" y="319"/>
                </a:lnTo>
                <a:lnTo>
                  <a:pt x="873" y="367"/>
                </a:lnTo>
                <a:lnTo>
                  <a:pt x="819" y="415"/>
                </a:lnTo>
                <a:lnTo>
                  <a:pt x="764" y="465"/>
                </a:lnTo>
                <a:lnTo>
                  <a:pt x="713" y="515"/>
                </a:lnTo>
                <a:lnTo>
                  <a:pt x="663" y="565"/>
                </a:lnTo>
                <a:lnTo>
                  <a:pt x="615" y="621"/>
                </a:lnTo>
                <a:lnTo>
                  <a:pt x="565" y="674"/>
                </a:lnTo>
                <a:lnTo>
                  <a:pt x="521" y="728"/>
                </a:lnTo>
                <a:lnTo>
                  <a:pt x="475" y="786"/>
                </a:lnTo>
                <a:lnTo>
                  <a:pt x="433" y="845"/>
                </a:lnTo>
                <a:lnTo>
                  <a:pt x="390" y="903"/>
                </a:lnTo>
                <a:lnTo>
                  <a:pt x="350" y="965"/>
                </a:lnTo>
                <a:lnTo>
                  <a:pt x="311" y="1024"/>
                </a:lnTo>
                <a:lnTo>
                  <a:pt x="277" y="1088"/>
                </a:lnTo>
                <a:lnTo>
                  <a:pt x="240" y="1149"/>
                </a:lnTo>
                <a:lnTo>
                  <a:pt x="208" y="1212"/>
                </a:lnTo>
                <a:lnTo>
                  <a:pt x="175" y="1278"/>
                </a:lnTo>
                <a:lnTo>
                  <a:pt x="144" y="1345"/>
                </a:lnTo>
                <a:lnTo>
                  <a:pt x="117" y="1410"/>
                </a:lnTo>
                <a:lnTo>
                  <a:pt x="88" y="1480"/>
                </a:lnTo>
                <a:lnTo>
                  <a:pt x="61" y="1547"/>
                </a:lnTo>
                <a:lnTo>
                  <a:pt x="40" y="1616"/>
                </a:lnTo>
                <a:lnTo>
                  <a:pt x="19" y="1687"/>
                </a:lnTo>
                <a:lnTo>
                  <a:pt x="0" y="1758"/>
                </a:lnTo>
                <a:lnTo>
                  <a:pt x="1312" y="2054"/>
                </a:lnTo>
                <a:lnTo>
                  <a:pt x="1312" y="2054"/>
                </a:lnTo>
                <a:lnTo>
                  <a:pt x="1335" y="1987"/>
                </a:lnTo>
                <a:lnTo>
                  <a:pt x="1360" y="1922"/>
                </a:lnTo>
                <a:lnTo>
                  <a:pt x="1389" y="1854"/>
                </a:lnTo>
                <a:lnTo>
                  <a:pt x="1418" y="1793"/>
                </a:lnTo>
                <a:lnTo>
                  <a:pt x="1454" y="1729"/>
                </a:lnTo>
                <a:lnTo>
                  <a:pt x="1491" y="1670"/>
                </a:lnTo>
                <a:lnTo>
                  <a:pt x="1529" y="1612"/>
                </a:lnTo>
                <a:lnTo>
                  <a:pt x="1573" y="1556"/>
                </a:lnTo>
                <a:lnTo>
                  <a:pt x="1620" y="1505"/>
                </a:lnTo>
                <a:lnTo>
                  <a:pt x="1668" y="1451"/>
                </a:lnTo>
                <a:lnTo>
                  <a:pt x="1718" y="1403"/>
                </a:lnTo>
                <a:lnTo>
                  <a:pt x="1771" y="1357"/>
                </a:lnTo>
                <a:lnTo>
                  <a:pt x="1825" y="1310"/>
                </a:lnTo>
                <a:lnTo>
                  <a:pt x="1885" y="1270"/>
                </a:lnTo>
                <a:lnTo>
                  <a:pt x="1945" y="1232"/>
                </a:lnTo>
                <a:lnTo>
                  <a:pt x="2006" y="1195"/>
                </a:lnTo>
                <a:lnTo>
                  <a:pt x="1423" y="0"/>
                </a:lnTo>
                <a:close/>
              </a:path>
            </a:pathLst>
          </a:custGeom>
          <a:blipFill dpi="0" rotWithShape="0">
            <a:blip r:embed="rId10"/>
            <a:srcRect/>
            <a:stretch>
              <a:fillRect t="-2000" r="-21000" b="7000"/>
            </a:stretch>
          </a:blipFill>
          <a:ln w="6350">
            <a:noFill/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8">
            <a:extLst>
              <a:ext uri="{FF2B5EF4-FFF2-40B4-BE49-F238E27FC236}">
                <a16:creationId xmlns:a16="http://schemas.microsoft.com/office/drawing/2014/main" id="{05E921B7-8F03-4848-8401-A301DF593F90}"/>
              </a:ext>
            </a:extLst>
          </p:cNvPr>
          <p:cNvSpPr>
            <a:spLocks noEditPoints="1"/>
          </p:cNvSpPr>
          <p:nvPr/>
        </p:nvSpPr>
        <p:spPr bwMode="auto">
          <a:xfrm>
            <a:off x="10817156" y="6270098"/>
            <a:ext cx="1009083" cy="323472"/>
          </a:xfrm>
          <a:custGeom>
            <a:avLst/>
            <a:gdLst>
              <a:gd name="T0" fmla="*/ 428 w 866"/>
              <a:gd name="T1" fmla="*/ 69 h 285"/>
              <a:gd name="T2" fmla="*/ 428 w 866"/>
              <a:gd name="T3" fmla="*/ 133 h 285"/>
              <a:gd name="T4" fmla="*/ 524 w 866"/>
              <a:gd name="T5" fmla="*/ 47 h 285"/>
              <a:gd name="T6" fmla="*/ 542 w 866"/>
              <a:gd name="T7" fmla="*/ 59 h 285"/>
              <a:gd name="T8" fmla="*/ 544 w 866"/>
              <a:gd name="T9" fmla="*/ 209 h 285"/>
              <a:gd name="T10" fmla="*/ 519 w 866"/>
              <a:gd name="T11" fmla="*/ 221 h 285"/>
              <a:gd name="T12" fmla="*/ 470 w 866"/>
              <a:gd name="T13" fmla="*/ 53 h 285"/>
              <a:gd name="T14" fmla="*/ 260 w 866"/>
              <a:gd name="T15" fmla="*/ 38 h 285"/>
              <a:gd name="T16" fmla="*/ 260 w 866"/>
              <a:gd name="T17" fmla="*/ 56 h 285"/>
              <a:gd name="T18" fmla="*/ 278 w 866"/>
              <a:gd name="T19" fmla="*/ 69 h 285"/>
              <a:gd name="T20" fmla="*/ 138 w 866"/>
              <a:gd name="T21" fmla="*/ 36 h 285"/>
              <a:gd name="T22" fmla="*/ 119 w 866"/>
              <a:gd name="T23" fmla="*/ 133 h 285"/>
              <a:gd name="T24" fmla="*/ 111 w 866"/>
              <a:gd name="T25" fmla="*/ 222 h 285"/>
              <a:gd name="T26" fmla="*/ 82 w 866"/>
              <a:gd name="T27" fmla="*/ 212 h 285"/>
              <a:gd name="T28" fmla="*/ 844 w 866"/>
              <a:gd name="T29" fmla="*/ 6 h 285"/>
              <a:gd name="T30" fmla="*/ 2 w 866"/>
              <a:gd name="T31" fmla="*/ 9 h 285"/>
              <a:gd name="T32" fmla="*/ 24 w 866"/>
              <a:gd name="T33" fmla="*/ 27 h 285"/>
              <a:gd name="T34" fmla="*/ 29 w 866"/>
              <a:gd name="T35" fmla="*/ 209 h 285"/>
              <a:gd name="T36" fmla="*/ 11 w 866"/>
              <a:gd name="T37" fmla="*/ 228 h 285"/>
              <a:gd name="T38" fmla="*/ 10 w 866"/>
              <a:gd name="T39" fmla="*/ 246 h 285"/>
              <a:gd name="T40" fmla="*/ 178 w 866"/>
              <a:gd name="T41" fmla="*/ 246 h 285"/>
              <a:gd name="T42" fmla="*/ 178 w 866"/>
              <a:gd name="T43" fmla="*/ 228 h 285"/>
              <a:gd name="T44" fmla="*/ 160 w 866"/>
              <a:gd name="T45" fmla="*/ 213 h 285"/>
              <a:gd name="T46" fmla="*/ 313 w 866"/>
              <a:gd name="T47" fmla="*/ 245 h 285"/>
              <a:gd name="T48" fmla="*/ 338 w 866"/>
              <a:gd name="T49" fmla="*/ 56 h 285"/>
              <a:gd name="T50" fmla="*/ 347 w 866"/>
              <a:gd name="T51" fmla="*/ 217 h 285"/>
              <a:gd name="T52" fmla="*/ 334 w 866"/>
              <a:gd name="T53" fmla="*/ 228 h 285"/>
              <a:gd name="T54" fmla="*/ 353 w 866"/>
              <a:gd name="T55" fmla="*/ 246 h 285"/>
              <a:gd name="T56" fmla="*/ 427 w 866"/>
              <a:gd name="T57" fmla="*/ 237 h 285"/>
              <a:gd name="T58" fmla="*/ 417 w 866"/>
              <a:gd name="T59" fmla="*/ 228 h 285"/>
              <a:gd name="T60" fmla="*/ 399 w 866"/>
              <a:gd name="T61" fmla="*/ 211 h 285"/>
              <a:gd name="T62" fmla="*/ 469 w 866"/>
              <a:gd name="T63" fmla="*/ 231 h 285"/>
              <a:gd name="T64" fmla="*/ 702 w 866"/>
              <a:gd name="T65" fmla="*/ 246 h 285"/>
              <a:gd name="T66" fmla="*/ 711 w 866"/>
              <a:gd name="T67" fmla="*/ 237 h 285"/>
              <a:gd name="T68" fmla="*/ 700 w 866"/>
              <a:gd name="T69" fmla="*/ 227 h 285"/>
              <a:gd name="T70" fmla="*/ 5 w 866"/>
              <a:gd name="T71" fmla="*/ 265 h 285"/>
              <a:gd name="T72" fmla="*/ 857 w 866"/>
              <a:gd name="T73" fmla="*/ 285 h 285"/>
              <a:gd name="T74" fmla="*/ 843 w 866"/>
              <a:gd name="T75" fmla="*/ 258 h 285"/>
              <a:gd name="T76" fmla="*/ 762 w 866"/>
              <a:gd name="T77" fmla="*/ 136 h 285"/>
              <a:gd name="T78" fmla="*/ 814 w 866"/>
              <a:gd name="T79" fmla="*/ 65 h 285"/>
              <a:gd name="T80" fmla="*/ 832 w 866"/>
              <a:gd name="T81" fmla="*/ 56 h 285"/>
              <a:gd name="T82" fmla="*/ 767 w 866"/>
              <a:gd name="T83" fmla="*/ 38 h 285"/>
              <a:gd name="T84" fmla="*/ 767 w 866"/>
              <a:gd name="T85" fmla="*/ 56 h 285"/>
              <a:gd name="T86" fmla="*/ 771 w 866"/>
              <a:gd name="T87" fmla="*/ 61 h 285"/>
              <a:gd name="T88" fmla="*/ 712 w 866"/>
              <a:gd name="T89" fmla="*/ 58 h 285"/>
              <a:gd name="T90" fmla="*/ 714 w 866"/>
              <a:gd name="T91" fmla="*/ 38 h 285"/>
              <a:gd name="T92" fmla="*/ 640 w 866"/>
              <a:gd name="T93" fmla="*/ 56 h 285"/>
              <a:gd name="T94" fmla="*/ 659 w 866"/>
              <a:gd name="T95" fmla="*/ 64 h 285"/>
              <a:gd name="T96" fmla="*/ 640 w 866"/>
              <a:gd name="T97" fmla="*/ 228 h 285"/>
              <a:gd name="T98" fmla="*/ 605 w 866"/>
              <a:gd name="T99" fmla="*/ 223 h 285"/>
              <a:gd name="T100" fmla="*/ 599 w 866"/>
              <a:gd name="T101" fmla="*/ 64 h 285"/>
              <a:gd name="T102" fmla="*/ 612 w 866"/>
              <a:gd name="T103" fmla="*/ 56 h 285"/>
              <a:gd name="T104" fmla="*/ 619 w 866"/>
              <a:gd name="T105" fmla="*/ 47 h 285"/>
              <a:gd name="T106" fmla="*/ 611 w 866"/>
              <a:gd name="T107" fmla="*/ 3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6" h="285">
                <a:moveTo>
                  <a:pt x="408" y="138"/>
                </a:moveTo>
                <a:cubicBezTo>
                  <a:pt x="399" y="138"/>
                  <a:pt x="399" y="138"/>
                  <a:pt x="399" y="138"/>
                </a:cubicBezTo>
                <a:cubicBezTo>
                  <a:pt x="399" y="64"/>
                  <a:pt x="399" y="64"/>
                  <a:pt x="399" y="64"/>
                </a:cubicBezTo>
                <a:cubicBezTo>
                  <a:pt x="404" y="64"/>
                  <a:pt x="419" y="64"/>
                  <a:pt x="428" y="69"/>
                </a:cubicBezTo>
                <a:cubicBezTo>
                  <a:pt x="433" y="71"/>
                  <a:pt x="437" y="75"/>
                  <a:pt x="440" y="79"/>
                </a:cubicBezTo>
                <a:cubicBezTo>
                  <a:pt x="444" y="86"/>
                  <a:pt x="446" y="93"/>
                  <a:pt x="446" y="101"/>
                </a:cubicBezTo>
                <a:cubicBezTo>
                  <a:pt x="446" y="109"/>
                  <a:pt x="444" y="116"/>
                  <a:pt x="440" y="123"/>
                </a:cubicBezTo>
                <a:cubicBezTo>
                  <a:pt x="437" y="127"/>
                  <a:pt x="433" y="131"/>
                  <a:pt x="428" y="133"/>
                </a:cubicBezTo>
                <a:cubicBezTo>
                  <a:pt x="422" y="136"/>
                  <a:pt x="414" y="137"/>
                  <a:pt x="408" y="138"/>
                </a:cubicBezTo>
                <a:moveTo>
                  <a:pt x="533" y="38"/>
                </a:moveTo>
                <a:cubicBezTo>
                  <a:pt x="533" y="38"/>
                  <a:pt x="533" y="38"/>
                  <a:pt x="533" y="38"/>
                </a:cubicBezTo>
                <a:cubicBezTo>
                  <a:pt x="528" y="38"/>
                  <a:pt x="524" y="42"/>
                  <a:pt x="524" y="47"/>
                </a:cubicBezTo>
                <a:cubicBezTo>
                  <a:pt x="524" y="52"/>
                  <a:pt x="528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3" y="56"/>
                  <a:pt x="533" y="56"/>
                  <a:pt x="533" y="56"/>
                </a:cubicBezTo>
                <a:cubicBezTo>
                  <a:pt x="536" y="56"/>
                  <a:pt x="539" y="57"/>
                  <a:pt x="542" y="59"/>
                </a:cubicBezTo>
                <a:cubicBezTo>
                  <a:pt x="544" y="59"/>
                  <a:pt x="544" y="61"/>
                  <a:pt x="544" y="63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8"/>
                  <a:pt x="544" y="208"/>
                </a:cubicBezTo>
                <a:cubicBezTo>
                  <a:pt x="544" y="208"/>
                  <a:pt x="544" y="209"/>
                  <a:pt x="544" y="209"/>
                </a:cubicBezTo>
                <a:cubicBezTo>
                  <a:pt x="544" y="210"/>
                  <a:pt x="544" y="211"/>
                  <a:pt x="544" y="211"/>
                </a:cubicBezTo>
                <a:cubicBezTo>
                  <a:pt x="544" y="212"/>
                  <a:pt x="544" y="212"/>
                  <a:pt x="544" y="213"/>
                </a:cubicBezTo>
                <a:cubicBezTo>
                  <a:pt x="544" y="217"/>
                  <a:pt x="542" y="220"/>
                  <a:pt x="539" y="223"/>
                </a:cubicBezTo>
                <a:cubicBezTo>
                  <a:pt x="533" y="228"/>
                  <a:pt x="524" y="228"/>
                  <a:pt x="519" y="221"/>
                </a:cubicBezTo>
                <a:cubicBezTo>
                  <a:pt x="502" y="202"/>
                  <a:pt x="478" y="174"/>
                  <a:pt x="456" y="148"/>
                </a:cubicBezTo>
                <a:cubicBezTo>
                  <a:pt x="463" y="144"/>
                  <a:pt x="469" y="139"/>
                  <a:pt x="474" y="132"/>
                </a:cubicBezTo>
                <a:cubicBezTo>
                  <a:pt x="494" y="111"/>
                  <a:pt x="494" y="77"/>
                  <a:pt x="474" y="56"/>
                </a:cubicBezTo>
                <a:cubicBezTo>
                  <a:pt x="472" y="55"/>
                  <a:pt x="471" y="54"/>
                  <a:pt x="470" y="53"/>
                </a:cubicBezTo>
                <a:cubicBezTo>
                  <a:pt x="470" y="53"/>
                  <a:pt x="469" y="52"/>
                  <a:pt x="469" y="52"/>
                </a:cubicBezTo>
                <a:cubicBezTo>
                  <a:pt x="461" y="45"/>
                  <a:pt x="448" y="42"/>
                  <a:pt x="441" y="42"/>
                </a:cubicBezTo>
                <a:cubicBezTo>
                  <a:pt x="440" y="42"/>
                  <a:pt x="440" y="42"/>
                  <a:pt x="440" y="42"/>
                </a:cubicBezTo>
                <a:cubicBezTo>
                  <a:pt x="433" y="42"/>
                  <a:pt x="261" y="38"/>
                  <a:pt x="260" y="38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55" y="38"/>
                  <a:pt x="252" y="42"/>
                  <a:pt x="252" y="47"/>
                </a:cubicBezTo>
                <a:cubicBezTo>
                  <a:pt x="252" y="52"/>
                  <a:pt x="255" y="56"/>
                  <a:pt x="260" y="56"/>
                </a:cubicBezTo>
                <a:cubicBezTo>
                  <a:pt x="260" y="56"/>
                  <a:pt x="260" y="56"/>
                  <a:pt x="260" y="56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66" y="56"/>
                  <a:pt x="270" y="58"/>
                  <a:pt x="273" y="61"/>
                </a:cubicBezTo>
                <a:cubicBezTo>
                  <a:pt x="275" y="63"/>
                  <a:pt x="276" y="65"/>
                  <a:pt x="278" y="67"/>
                </a:cubicBezTo>
                <a:cubicBezTo>
                  <a:pt x="278" y="68"/>
                  <a:pt x="278" y="69"/>
                  <a:pt x="278" y="69"/>
                </a:cubicBezTo>
                <a:cubicBezTo>
                  <a:pt x="278" y="89"/>
                  <a:pt x="277" y="168"/>
                  <a:pt x="277" y="168"/>
                </a:cubicBezTo>
                <a:cubicBezTo>
                  <a:pt x="246" y="139"/>
                  <a:pt x="175" y="71"/>
                  <a:pt x="189" y="84"/>
                </a:cubicBezTo>
                <a:cubicBezTo>
                  <a:pt x="172" y="68"/>
                  <a:pt x="146" y="44"/>
                  <a:pt x="143" y="41"/>
                </a:cubicBezTo>
                <a:cubicBezTo>
                  <a:pt x="143" y="41"/>
                  <a:pt x="142" y="40"/>
                  <a:pt x="138" y="36"/>
                </a:cubicBezTo>
                <a:cubicBezTo>
                  <a:pt x="134" y="33"/>
                  <a:pt x="128" y="33"/>
                  <a:pt x="124" y="37"/>
                </a:cubicBezTo>
                <a:cubicBezTo>
                  <a:pt x="122" y="39"/>
                  <a:pt x="122" y="41"/>
                  <a:pt x="121" y="44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16" y="213"/>
                  <a:pt x="116" y="215"/>
                  <a:pt x="115" y="217"/>
                </a:cubicBezTo>
                <a:cubicBezTo>
                  <a:pt x="114" y="219"/>
                  <a:pt x="113" y="221"/>
                  <a:pt x="111" y="222"/>
                </a:cubicBezTo>
                <a:cubicBezTo>
                  <a:pt x="108" y="226"/>
                  <a:pt x="104" y="228"/>
                  <a:pt x="99" y="228"/>
                </a:cubicBezTo>
                <a:cubicBezTo>
                  <a:pt x="94" y="228"/>
                  <a:pt x="90" y="226"/>
                  <a:pt x="87" y="222"/>
                </a:cubicBezTo>
                <a:cubicBezTo>
                  <a:pt x="85" y="221"/>
                  <a:pt x="84" y="219"/>
                  <a:pt x="83" y="217"/>
                </a:cubicBezTo>
                <a:cubicBezTo>
                  <a:pt x="82" y="215"/>
                  <a:pt x="82" y="214"/>
                  <a:pt x="82" y="212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29"/>
                  <a:pt x="87" y="24"/>
                  <a:pt x="92" y="24"/>
                </a:cubicBezTo>
                <a:cubicBezTo>
                  <a:pt x="170" y="24"/>
                  <a:pt x="788" y="20"/>
                  <a:pt x="842" y="20"/>
                </a:cubicBezTo>
                <a:cubicBezTo>
                  <a:pt x="846" y="17"/>
                  <a:pt x="847" y="11"/>
                  <a:pt x="844" y="6"/>
                </a:cubicBezTo>
                <a:cubicBezTo>
                  <a:pt x="844" y="5"/>
                  <a:pt x="843" y="5"/>
                  <a:pt x="842" y="4"/>
                </a:cubicBezTo>
                <a:cubicBezTo>
                  <a:pt x="838" y="4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6" y="0"/>
                  <a:pt x="2" y="4"/>
                  <a:pt x="2" y="9"/>
                </a:cubicBezTo>
                <a:cubicBezTo>
                  <a:pt x="2" y="14"/>
                  <a:pt x="5" y="17"/>
                  <a:pt x="9" y="18"/>
                </a:cubicBezTo>
                <a:cubicBezTo>
                  <a:pt x="12" y="20"/>
                  <a:pt x="14" y="21"/>
                  <a:pt x="17" y="22"/>
                </a:cubicBezTo>
                <a:cubicBezTo>
                  <a:pt x="20" y="24"/>
                  <a:pt x="22" y="25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30"/>
                  <a:pt x="29" y="33"/>
                  <a:pt x="29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208"/>
                  <a:pt x="29" y="208"/>
                  <a:pt x="29" y="208"/>
                </a:cubicBezTo>
                <a:cubicBezTo>
                  <a:pt x="29" y="209"/>
                  <a:pt x="29" y="209"/>
                  <a:pt x="29" y="209"/>
                </a:cubicBezTo>
                <a:cubicBezTo>
                  <a:pt x="29" y="210"/>
                  <a:pt x="29" y="211"/>
                  <a:pt x="29" y="211"/>
                </a:cubicBezTo>
                <a:cubicBezTo>
                  <a:pt x="29" y="213"/>
                  <a:pt x="29" y="215"/>
                  <a:pt x="28" y="217"/>
                </a:cubicBezTo>
                <a:cubicBezTo>
                  <a:pt x="27" y="219"/>
                  <a:pt x="26" y="221"/>
                  <a:pt x="24" y="222"/>
                </a:cubicBezTo>
                <a:cubicBezTo>
                  <a:pt x="20" y="226"/>
                  <a:pt x="16" y="228"/>
                  <a:pt x="11" y="228"/>
                </a:cubicBezTo>
                <a:cubicBezTo>
                  <a:pt x="11" y="228"/>
                  <a:pt x="11" y="228"/>
                  <a:pt x="11" y="228"/>
                </a:cubicBezTo>
                <a:cubicBezTo>
                  <a:pt x="10" y="228"/>
                  <a:pt x="10" y="228"/>
                  <a:pt x="10" y="228"/>
                </a:cubicBezTo>
                <a:cubicBezTo>
                  <a:pt x="6" y="228"/>
                  <a:pt x="2" y="232"/>
                  <a:pt x="2" y="237"/>
                </a:cubicBezTo>
                <a:cubicBezTo>
                  <a:pt x="2" y="242"/>
                  <a:pt x="6" y="246"/>
                  <a:pt x="10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46" y="246"/>
                  <a:pt x="46" y="246"/>
                  <a:pt x="46" y="246"/>
                </a:cubicBezTo>
                <a:cubicBezTo>
                  <a:pt x="143" y="246"/>
                  <a:pt x="143" y="246"/>
                  <a:pt x="143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78" y="246"/>
                  <a:pt x="178" y="246"/>
                  <a:pt x="178" y="246"/>
                </a:cubicBezTo>
                <a:cubicBezTo>
                  <a:pt x="183" y="246"/>
                  <a:pt x="187" y="242"/>
                  <a:pt x="187" y="237"/>
                </a:cubicBezTo>
                <a:cubicBezTo>
                  <a:pt x="187" y="232"/>
                  <a:pt x="183" y="228"/>
                  <a:pt x="178" y="228"/>
                </a:cubicBezTo>
                <a:cubicBezTo>
                  <a:pt x="178" y="228"/>
                  <a:pt x="178" y="228"/>
                  <a:pt x="178" y="228"/>
                </a:cubicBezTo>
                <a:cubicBezTo>
                  <a:pt x="177" y="228"/>
                  <a:pt x="177" y="228"/>
                  <a:pt x="177" y="228"/>
                </a:cubicBezTo>
                <a:cubicBezTo>
                  <a:pt x="173" y="228"/>
                  <a:pt x="168" y="226"/>
                  <a:pt x="165" y="222"/>
                </a:cubicBezTo>
                <a:cubicBezTo>
                  <a:pt x="163" y="221"/>
                  <a:pt x="162" y="219"/>
                  <a:pt x="160" y="217"/>
                </a:cubicBezTo>
                <a:cubicBezTo>
                  <a:pt x="160" y="215"/>
                  <a:pt x="160" y="214"/>
                  <a:pt x="160" y="213"/>
                </a:cubicBezTo>
                <a:cubicBezTo>
                  <a:pt x="159" y="194"/>
                  <a:pt x="157" y="119"/>
                  <a:pt x="157" y="119"/>
                </a:cubicBezTo>
                <a:cubicBezTo>
                  <a:pt x="208" y="167"/>
                  <a:pt x="261" y="218"/>
                  <a:pt x="273" y="229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7" y="252"/>
                  <a:pt x="307" y="251"/>
                  <a:pt x="313" y="245"/>
                </a:cubicBezTo>
                <a:cubicBezTo>
                  <a:pt x="316" y="241"/>
                  <a:pt x="317" y="238"/>
                  <a:pt x="317" y="233"/>
                </a:cubicBezTo>
                <a:cubicBezTo>
                  <a:pt x="317" y="67"/>
                  <a:pt x="317" y="67"/>
                  <a:pt x="317" y="67"/>
                </a:cubicBezTo>
                <a:cubicBezTo>
                  <a:pt x="317" y="61"/>
                  <a:pt x="322" y="56"/>
                  <a:pt x="327" y="56"/>
                </a:cubicBezTo>
                <a:cubicBezTo>
                  <a:pt x="338" y="56"/>
                  <a:pt x="338" y="56"/>
                  <a:pt x="338" y="56"/>
                </a:cubicBezTo>
                <a:cubicBezTo>
                  <a:pt x="343" y="56"/>
                  <a:pt x="348" y="60"/>
                  <a:pt x="348" y="66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1"/>
                  <a:pt x="348" y="211"/>
                  <a:pt x="348" y="211"/>
                </a:cubicBezTo>
                <a:cubicBezTo>
                  <a:pt x="348" y="213"/>
                  <a:pt x="348" y="215"/>
                  <a:pt x="347" y="217"/>
                </a:cubicBezTo>
                <a:cubicBezTo>
                  <a:pt x="346" y="219"/>
                  <a:pt x="345" y="221"/>
                  <a:pt x="344" y="222"/>
                </a:cubicBezTo>
                <a:cubicBezTo>
                  <a:pt x="341" y="226"/>
                  <a:pt x="338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34" y="228"/>
                  <a:pt x="334" y="228"/>
                  <a:pt x="334" y="228"/>
                </a:cubicBezTo>
                <a:cubicBezTo>
                  <a:pt x="329" y="228"/>
                  <a:pt x="325" y="232"/>
                  <a:pt x="325" y="237"/>
                </a:cubicBezTo>
                <a:cubicBezTo>
                  <a:pt x="325" y="242"/>
                  <a:pt x="329" y="246"/>
                  <a:pt x="334" y="246"/>
                </a:cubicBezTo>
                <a:cubicBezTo>
                  <a:pt x="334" y="246"/>
                  <a:pt x="334" y="246"/>
                  <a:pt x="334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8" y="246"/>
                  <a:pt x="418" y="246"/>
                  <a:pt x="418" y="246"/>
                </a:cubicBezTo>
                <a:cubicBezTo>
                  <a:pt x="419" y="246"/>
                  <a:pt x="419" y="246"/>
                  <a:pt x="419" y="246"/>
                </a:cubicBezTo>
                <a:cubicBezTo>
                  <a:pt x="423" y="246"/>
                  <a:pt x="427" y="242"/>
                  <a:pt x="427" y="237"/>
                </a:cubicBezTo>
                <a:cubicBezTo>
                  <a:pt x="427" y="232"/>
                  <a:pt x="423" y="228"/>
                  <a:pt x="419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8" y="228"/>
                  <a:pt x="418" y="228"/>
                  <a:pt x="418" y="228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12" y="228"/>
                  <a:pt x="408" y="226"/>
                  <a:pt x="404" y="222"/>
                </a:cubicBezTo>
                <a:cubicBezTo>
                  <a:pt x="402" y="221"/>
                  <a:pt x="401" y="219"/>
                  <a:pt x="400" y="217"/>
                </a:cubicBezTo>
                <a:cubicBezTo>
                  <a:pt x="399" y="215"/>
                  <a:pt x="399" y="213"/>
                  <a:pt x="399" y="211"/>
                </a:cubicBezTo>
                <a:cubicBezTo>
                  <a:pt x="399" y="211"/>
                  <a:pt x="399" y="211"/>
                  <a:pt x="399" y="211"/>
                </a:cubicBezTo>
                <a:cubicBezTo>
                  <a:pt x="399" y="169"/>
                  <a:pt x="399" y="169"/>
                  <a:pt x="399" y="169"/>
                </a:cubicBezTo>
                <a:cubicBezTo>
                  <a:pt x="416" y="169"/>
                  <a:pt x="416" y="169"/>
                  <a:pt x="416" y="169"/>
                </a:cubicBezTo>
                <a:cubicBezTo>
                  <a:pt x="437" y="193"/>
                  <a:pt x="456" y="215"/>
                  <a:pt x="468" y="229"/>
                </a:cubicBezTo>
                <a:cubicBezTo>
                  <a:pt x="469" y="231"/>
                  <a:pt x="469" y="231"/>
                  <a:pt x="469" y="231"/>
                </a:cubicBezTo>
                <a:cubicBezTo>
                  <a:pt x="477" y="241"/>
                  <a:pt x="488" y="246"/>
                  <a:pt x="500" y="246"/>
                </a:cubicBezTo>
                <a:cubicBezTo>
                  <a:pt x="517" y="246"/>
                  <a:pt x="517" y="246"/>
                  <a:pt x="517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2" y="246"/>
                  <a:pt x="702" y="246"/>
                  <a:pt x="702" y="246"/>
                </a:cubicBezTo>
                <a:cubicBezTo>
                  <a:pt x="703" y="246"/>
                  <a:pt x="703" y="246"/>
                  <a:pt x="703" y="246"/>
                </a:cubicBezTo>
                <a:cubicBezTo>
                  <a:pt x="704" y="246"/>
                  <a:pt x="704" y="246"/>
                  <a:pt x="704" y="246"/>
                </a:cubicBezTo>
                <a:cubicBezTo>
                  <a:pt x="704" y="245"/>
                  <a:pt x="704" y="245"/>
                  <a:pt x="704" y="245"/>
                </a:cubicBezTo>
                <a:cubicBezTo>
                  <a:pt x="708" y="245"/>
                  <a:pt x="711" y="241"/>
                  <a:pt x="711" y="237"/>
                </a:cubicBezTo>
                <a:cubicBezTo>
                  <a:pt x="711" y="232"/>
                  <a:pt x="707" y="228"/>
                  <a:pt x="702" y="228"/>
                </a:cubicBezTo>
                <a:cubicBezTo>
                  <a:pt x="702" y="228"/>
                  <a:pt x="702" y="228"/>
                  <a:pt x="702" y="228"/>
                </a:cubicBezTo>
                <a:cubicBezTo>
                  <a:pt x="702" y="228"/>
                  <a:pt x="701" y="228"/>
                  <a:pt x="701" y="228"/>
                </a:cubicBezTo>
                <a:cubicBezTo>
                  <a:pt x="700" y="228"/>
                  <a:pt x="700" y="228"/>
                  <a:pt x="700" y="227"/>
                </a:cubicBezTo>
                <a:cubicBezTo>
                  <a:pt x="698" y="226"/>
                  <a:pt x="698" y="225"/>
                  <a:pt x="699" y="223"/>
                </a:cubicBezTo>
                <a:cubicBezTo>
                  <a:pt x="701" y="220"/>
                  <a:pt x="730" y="181"/>
                  <a:pt x="730" y="181"/>
                </a:cubicBezTo>
                <a:cubicBezTo>
                  <a:pt x="779" y="261"/>
                  <a:pt x="779" y="261"/>
                  <a:pt x="779" y="261"/>
                </a:cubicBezTo>
                <a:cubicBezTo>
                  <a:pt x="779" y="261"/>
                  <a:pt x="8" y="265"/>
                  <a:pt x="5" y="265"/>
                </a:cubicBezTo>
                <a:cubicBezTo>
                  <a:pt x="1" y="269"/>
                  <a:pt x="0" y="275"/>
                  <a:pt x="3" y="279"/>
                </a:cubicBezTo>
                <a:cubicBezTo>
                  <a:pt x="3" y="280"/>
                  <a:pt x="4" y="280"/>
                  <a:pt x="5" y="281"/>
                </a:cubicBezTo>
                <a:cubicBezTo>
                  <a:pt x="8" y="281"/>
                  <a:pt x="857" y="285"/>
                  <a:pt x="857" y="285"/>
                </a:cubicBezTo>
                <a:cubicBezTo>
                  <a:pt x="857" y="285"/>
                  <a:pt x="857" y="285"/>
                  <a:pt x="857" y="285"/>
                </a:cubicBezTo>
                <a:cubicBezTo>
                  <a:pt x="862" y="285"/>
                  <a:pt x="866" y="281"/>
                  <a:pt x="866" y="276"/>
                </a:cubicBezTo>
                <a:cubicBezTo>
                  <a:pt x="866" y="271"/>
                  <a:pt x="863" y="267"/>
                  <a:pt x="859" y="267"/>
                </a:cubicBezTo>
                <a:cubicBezTo>
                  <a:pt x="856" y="265"/>
                  <a:pt x="853" y="264"/>
                  <a:pt x="850" y="263"/>
                </a:cubicBezTo>
                <a:cubicBezTo>
                  <a:pt x="848" y="261"/>
                  <a:pt x="846" y="260"/>
                  <a:pt x="843" y="258"/>
                </a:cubicBezTo>
                <a:cubicBezTo>
                  <a:pt x="843" y="258"/>
                  <a:pt x="843" y="258"/>
                  <a:pt x="843" y="258"/>
                </a:cubicBezTo>
                <a:cubicBezTo>
                  <a:pt x="843" y="257"/>
                  <a:pt x="842" y="257"/>
                  <a:pt x="842" y="256"/>
                </a:cubicBezTo>
                <a:cubicBezTo>
                  <a:pt x="842" y="256"/>
                  <a:pt x="842" y="256"/>
                  <a:pt x="842" y="256"/>
                </a:cubicBezTo>
                <a:cubicBezTo>
                  <a:pt x="762" y="136"/>
                  <a:pt x="762" y="136"/>
                  <a:pt x="762" y="13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5"/>
                  <a:pt x="814" y="65"/>
                </a:cubicBezTo>
                <a:cubicBezTo>
                  <a:pt x="814" y="65"/>
                  <a:pt x="814" y="65"/>
                  <a:pt x="814" y="65"/>
                </a:cubicBezTo>
                <a:cubicBezTo>
                  <a:pt x="815" y="63"/>
                  <a:pt x="816" y="62"/>
                  <a:pt x="817" y="61"/>
                </a:cubicBezTo>
                <a:cubicBezTo>
                  <a:pt x="821" y="58"/>
                  <a:pt x="826" y="56"/>
                  <a:pt x="831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2" y="56"/>
                  <a:pt x="832" y="56"/>
                  <a:pt x="832" y="56"/>
                </a:cubicBezTo>
                <a:cubicBezTo>
                  <a:pt x="836" y="56"/>
                  <a:pt x="840" y="52"/>
                  <a:pt x="840" y="47"/>
                </a:cubicBezTo>
                <a:cubicBezTo>
                  <a:pt x="840" y="42"/>
                  <a:pt x="836" y="38"/>
                  <a:pt x="832" y="38"/>
                </a:cubicBezTo>
                <a:cubicBezTo>
                  <a:pt x="832" y="38"/>
                  <a:pt x="832" y="38"/>
                  <a:pt x="832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7" y="38"/>
                  <a:pt x="767" y="38"/>
                  <a:pt x="767" y="38"/>
                </a:cubicBezTo>
                <a:cubicBezTo>
                  <a:pt x="762" y="38"/>
                  <a:pt x="758" y="42"/>
                  <a:pt x="758" y="47"/>
                </a:cubicBezTo>
                <a:cubicBezTo>
                  <a:pt x="758" y="52"/>
                  <a:pt x="762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7" y="56"/>
                  <a:pt x="767" y="56"/>
                  <a:pt x="767" y="56"/>
                </a:cubicBezTo>
                <a:cubicBezTo>
                  <a:pt x="768" y="56"/>
                  <a:pt x="768" y="56"/>
                  <a:pt x="769" y="56"/>
                </a:cubicBezTo>
                <a:cubicBezTo>
                  <a:pt x="770" y="56"/>
                  <a:pt x="770" y="56"/>
                  <a:pt x="771" y="57"/>
                </a:cubicBezTo>
                <a:cubicBezTo>
                  <a:pt x="772" y="58"/>
                  <a:pt x="772" y="60"/>
                  <a:pt x="771" y="61"/>
                </a:cubicBezTo>
                <a:cubicBezTo>
                  <a:pt x="761" y="76"/>
                  <a:pt x="741" y="103"/>
                  <a:pt x="741" y="103"/>
                </a:cubicBezTo>
                <a:cubicBezTo>
                  <a:pt x="713" y="61"/>
                  <a:pt x="713" y="61"/>
                  <a:pt x="713" y="61"/>
                </a:cubicBezTo>
                <a:cubicBezTo>
                  <a:pt x="712" y="59"/>
                  <a:pt x="712" y="59"/>
                  <a:pt x="712" y="59"/>
                </a:cubicBezTo>
                <a:cubicBezTo>
                  <a:pt x="712" y="59"/>
                  <a:pt x="712" y="59"/>
                  <a:pt x="712" y="58"/>
                </a:cubicBezTo>
                <a:cubicBezTo>
                  <a:pt x="712" y="57"/>
                  <a:pt x="713" y="56"/>
                  <a:pt x="714" y="56"/>
                </a:cubicBezTo>
                <a:cubicBezTo>
                  <a:pt x="719" y="56"/>
                  <a:pt x="722" y="52"/>
                  <a:pt x="722" y="47"/>
                </a:cubicBezTo>
                <a:cubicBezTo>
                  <a:pt x="722" y="42"/>
                  <a:pt x="718" y="38"/>
                  <a:pt x="714" y="38"/>
                </a:cubicBezTo>
                <a:cubicBezTo>
                  <a:pt x="714" y="38"/>
                  <a:pt x="714" y="38"/>
                  <a:pt x="714" y="38"/>
                </a:cubicBezTo>
                <a:cubicBezTo>
                  <a:pt x="641" y="38"/>
                  <a:pt x="641" y="38"/>
                  <a:pt x="641" y="38"/>
                </a:cubicBezTo>
                <a:cubicBezTo>
                  <a:pt x="640" y="38"/>
                  <a:pt x="640" y="38"/>
                  <a:pt x="640" y="38"/>
                </a:cubicBezTo>
                <a:cubicBezTo>
                  <a:pt x="636" y="38"/>
                  <a:pt x="632" y="42"/>
                  <a:pt x="632" y="47"/>
                </a:cubicBezTo>
                <a:cubicBezTo>
                  <a:pt x="632" y="52"/>
                  <a:pt x="636" y="56"/>
                  <a:pt x="640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1" y="56"/>
                  <a:pt x="641" y="56"/>
                  <a:pt x="641" y="56"/>
                </a:cubicBezTo>
                <a:cubicBezTo>
                  <a:pt x="647" y="56"/>
                  <a:pt x="652" y="58"/>
                  <a:pt x="656" y="61"/>
                </a:cubicBezTo>
                <a:cubicBezTo>
                  <a:pt x="657" y="62"/>
                  <a:pt x="658" y="63"/>
                  <a:pt x="659" y="64"/>
                </a:cubicBezTo>
                <a:cubicBezTo>
                  <a:pt x="709" y="147"/>
                  <a:pt x="709" y="147"/>
                  <a:pt x="709" y="147"/>
                </a:cubicBezTo>
                <a:cubicBezTo>
                  <a:pt x="658" y="218"/>
                  <a:pt x="658" y="218"/>
                  <a:pt x="658" y="218"/>
                </a:cubicBezTo>
                <a:cubicBezTo>
                  <a:pt x="657" y="220"/>
                  <a:pt x="657" y="220"/>
                  <a:pt x="657" y="220"/>
                </a:cubicBezTo>
                <a:cubicBezTo>
                  <a:pt x="653" y="225"/>
                  <a:pt x="647" y="228"/>
                  <a:pt x="640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8" y="228"/>
                  <a:pt x="618" y="228"/>
                  <a:pt x="618" y="228"/>
                </a:cubicBezTo>
                <a:cubicBezTo>
                  <a:pt x="613" y="228"/>
                  <a:pt x="609" y="226"/>
                  <a:pt x="605" y="223"/>
                </a:cubicBezTo>
                <a:cubicBezTo>
                  <a:pt x="603" y="221"/>
                  <a:pt x="602" y="219"/>
                  <a:pt x="600" y="217"/>
                </a:cubicBezTo>
                <a:cubicBezTo>
                  <a:pt x="600" y="215"/>
                  <a:pt x="599" y="213"/>
                  <a:pt x="600" y="212"/>
                </a:cubicBezTo>
                <a:cubicBezTo>
                  <a:pt x="599" y="211"/>
                  <a:pt x="599" y="211"/>
                  <a:pt x="599" y="211"/>
                </a:cubicBezTo>
                <a:cubicBezTo>
                  <a:pt x="599" y="64"/>
                  <a:pt x="599" y="64"/>
                  <a:pt x="599" y="64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1"/>
                  <a:pt x="600" y="60"/>
                  <a:pt x="602" y="59"/>
                </a:cubicBezTo>
                <a:cubicBezTo>
                  <a:pt x="605" y="57"/>
                  <a:pt x="608" y="56"/>
                  <a:pt x="611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2" y="56"/>
                  <a:pt x="612" y="56"/>
                  <a:pt x="612" y="56"/>
                </a:cubicBezTo>
                <a:cubicBezTo>
                  <a:pt x="616" y="55"/>
                  <a:pt x="619" y="51"/>
                  <a:pt x="619" y="47"/>
                </a:cubicBezTo>
                <a:cubicBezTo>
                  <a:pt x="619" y="43"/>
                  <a:pt x="616" y="39"/>
                  <a:pt x="612" y="38"/>
                </a:cubicBezTo>
                <a:cubicBezTo>
                  <a:pt x="612" y="38"/>
                  <a:pt x="612" y="38"/>
                  <a:pt x="612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cubicBezTo>
                  <a:pt x="611" y="38"/>
                  <a:pt x="611" y="38"/>
                  <a:pt x="611" y="38"/>
                </a:cubicBezTo>
                <a:lnTo>
                  <a:pt x="53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22114E7-175A-A45A-9876-565EB6B243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0721971"/>
              </p:ext>
            </p:extLst>
          </p:nvPr>
        </p:nvGraphicFramePr>
        <p:xfrm>
          <a:off x="5566072" y="3441018"/>
          <a:ext cx="2034651" cy="1642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19100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3021" y="2908849"/>
            <a:ext cx="5159763" cy="29023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Block for Big Data Solutions – The Trip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908661" y="2427752"/>
            <a:ext cx="4237388" cy="2277655"/>
            <a:chOff x="6410747" y="2892509"/>
            <a:chExt cx="5515664" cy="2902367"/>
          </a:xfrm>
        </p:grpSpPr>
        <p:sp>
          <p:nvSpPr>
            <p:cNvPr id="18" name="Rectangle 17"/>
            <p:cNvSpPr/>
            <p:nvPr/>
          </p:nvSpPr>
          <p:spPr>
            <a:xfrm>
              <a:off x="6410747" y="4853991"/>
              <a:ext cx="601579" cy="700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6410747" y="2935413"/>
              <a:ext cx="940548" cy="19185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410747" y="5554287"/>
              <a:ext cx="1014330" cy="2405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Content Placeholder 8"/>
            <p:cNvPicPr>
              <a:picLocks noChangeAspect="1"/>
            </p:cNvPicPr>
            <p:nvPr/>
          </p:nvPicPr>
          <p:blipFill rotWithShape="1">
            <a:blip r:embed="rId3"/>
            <a:srcRect r="29529" b="19851"/>
            <a:stretch/>
          </p:blipFill>
          <p:spPr>
            <a:xfrm>
              <a:off x="7389613" y="2892509"/>
              <a:ext cx="4536798" cy="290236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43775-76C4-EF3E-B717-E316551141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204" y="945353"/>
            <a:ext cx="10730681" cy="839545"/>
          </a:xfrm>
        </p:spPr>
        <p:txBody>
          <a:bodyPr/>
          <a:lstStyle/>
          <a:p>
            <a:r>
              <a:rPr lang="en-US" sz="1800"/>
              <a:t>Trips provide insight into the journeys people take, where they start from, where they end and the routes they take.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8F3F46-F037-23BF-C7F3-ACEB92A8C0AB}"/>
              </a:ext>
            </a:extLst>
          </p:cNvPr>
          <p:cNvSpPr txBox="1"/>
          <p:nvPr/>
        </p:nvSpPr>
        <p:spPr>
          <a:xfrm>
            <a:off x="651065" y="1906973"/>
            <a:ext cx="504897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Modern methods for dat</a:t>
            </a:r>
            <a:r>
              <a:rPr lang="en-US" dirty="0"/>
              <a:t>a collection using </a:t>
            </a:r>
            <a:r>
              <a:rPr lang="en-US" sz="1800" dirty="0"/>
              <a:t>connected car, fleet and mobile data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is spatial and temporal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Formed by connecting GPS coordinates for a given user or vehicle in travel 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Inferred mode of travel and for a defined purpose: vehicle, pedestrian, bike (school drop off, store visit,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67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6010-FA70-3D40-DB6B-77B0450E8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"/>
              </a:rPr>
              <a:t>From Trips to Insights </a:t>
            </a:r>
            <a:endParaRPr lang="en-US" dirty="0"/>
          </a:p>
        </p:txBody>
      </p:sp>
      <p:graphicFrame>
        <p:nvGraphicFramePr>
          <p:cNvPr id="6" name="Diagram 6">
            <a:extLst>
              <a:ext uri="{FF2B5EF4-FFF2-40B4-BE49-F238E27FC236}">
                <a16:creationId xmlns:a16="http://schemas.microsoft.com/office/drawing/2014/main" id="{1531C682-CAC4-0FB7-DA45-9C24C5B9F3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532175"/>
              </p:ext>
            </p:extLst>
          </p:nvPr>
        </p:nvGraphicFramePr>
        <p:xfrm>
          <a:off x="365760" y="692974"/>
          <a:ext cx="10965839" cy="2088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F5B54-DED7-AB29-AA59-9DF5F32C7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C94321-FAEA-47AE-93E9-6F9F4558791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FAD010-9190-6C4B-3826-19079272CE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917" y="2433390"/>
            <a:ext cx="2533792" cy="23034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2D9139-365D-FDD5-F8A9-CCECAC42C7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0202" y="2485311"/>
            <a:ext cx="3844831" cy="2188745"/>
          </a:xfrm>
          <a:prstGeom prst="rect">
            <a:avLst/>
          </a:prstGeom>
        </p:spPr>
      </p:pic>
      <p:pic>
        <p:nvPicPr>
          <p:cNvPr id="669" name="Picture 669" descr="Map&#10;&#10;Description automatically generated">
            <a:extLst>
              <a:ext uri="{FF2B5EF4-FFF2-40B4-BE49-F238E27FC236}">
                <a16:creationId xmlns:a16="http://schemas.microsoft.com/office/drawing/2014/main" id="{20C85401-EF42-6897-31C9-D089E591A6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4199"/>
          <a:stretch/>
        </p:blipFill>
        <p:spPr>
          <a:xfrm>
            <a:off x="7762713" y="2692564"/>
            <a:ext cx="3451462" cy="34646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E6331-4D88-F154-61D8-D2E571EE5C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3614" y="4115247"/>
            <a:ext cx="2583244" cy="230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5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EDAC2-FDD8-4573-F05A-104D8B7F12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r>
              <a:rPr lang="en-US" dirty="0"/>
              <a:t>Stack months of Trip data for coverage and confidence</a:t>
            </a:r>
          </a:p>
          <a:p>
            <a:endParaRPr lang="en-US" dirty="0"/>
          </a:p>
          <a:p>
            <a:r>
              <a:rPr lang="en-US" dirty="0"/>
              <a:t>Trip based datasets: </a:t>
            </a:r>
          </a:p>
          <a:p>
            <a:pPr lvl="1"/>
            <a:r>
              <a:rPr lang="en-US" dirty="0"/>
              <a:t>Estimated volume on roads</a:t>
            </a:r>
          </a:p>
          <a:p>
            <a:pPr lvl="1"/>
            <a:r>
              <a:rPr lang="en-US" dirty="0"/>
              <a:t>Speed distribution </a:t>
            </a:r>
          </a:p>
          <a:p>
            <a:pPr lvl="1"/>
            <a:r>
              <a:rPr lang="en-US" dirty="0"/>
              <a:t>Percentage of vehicles speeding </a:t>
            </a:r>
          </a:p>
          <a:p>
            <a:pPr lvl="1"/>
            <a:r>
              <a:rPr lang="en-US" dirty="0"/>
              <a:t>Signal performance metrics </a:t>
            </a:r>
          </a:p>
          <a:p>
            <a:pPr lvl="1"/>
            <a:r>
              <a:rPr lang="en-US" dirty="0"/>
              <a:t>Vulnerable Road User relative usage </a:t>
            </a:r>
          </a:p>
          <a:p>
            <a:pPr lvl="1"/>
            <a:endParaRPr lang="en-US" dirty="0"/>
          </a:p>
          <a:p>
            <a:r>
              <a:rPr lang="en-US" dirty="0"/>
              <a:t>External datasets</a:t>
            </a:r>
          </a:p>
          <a:p>
            <a:pPr lvl="1"/>
            <a:r>
              <a:rPr lang="en-US" dirty="0"/>
              <a:t>Snapped city crash feeds</a:t>
            </a:r>
          </a:p>
          <a:p>
            <a:pPr lvl="1"/>
            <a:r>
              <a:rPr lang="en-US" dirty="0"/>
              <a:t>Company partners </a:t>
            </a:r>
          </a:p>
          <a:p>
            <a:pPr lvl="1"/>
            <a:endParaRPr lang="en-US" dirty="0"/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2B8C7D3A-05BF-9A06-038D-79A0CC90F7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458" b="934"/>
          <a:stretch/>
        </p:blipFill>
        <p:spPr>
          <a:xfrm>
            <a:off x="6339840" y="1565410"/>
            <a:ext cx="5461273" cy="39986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16EBA5-9EA0-A120-6D22-29F163FD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Medium"/>
              </a:rPr>
              <a:t>Segment (Way) based analytics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CE86E-4BC0-65B2-E01B-13B6995D1B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0F4C3-881C-2EF3-73B9-CB08B4D93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C94321-FAEA-47AE-93E9-6F9F4558791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289BA2-4675-7724-3928-43E11F9612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190" t="631" r="1190" b="946"/>
          <a:stretch/>
        </p:blipFill>
        <p:spPr>
          <a:xfrm>
            <a:off x="365125" y="1321581"/>
            <a:ext cx="7429906" cy="473438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805B06-B316-842D-A3A2-5E6B417CF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6724" y="1371600"/>
            <a:ext cx="3449516" cy="4423954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US"/>
              <a:t>Vision Zero funding enabled by 2021 Infrastructure Bill </a:t>
            </a:r>
          </a:p>
          <a:p>
            <a:endParaRPr lang="en-US"/>
          </a:p>
          <a:p>
            <a:r>
              <a:rPr lang="en-US"/>
              <a:t>Common segmentation </a:t>
            </a:r>
          </a:p>
          <a:p>
            <a:r>
              <a:rPr lang="en-US"/>
              <a:t>Data analytics with comparison, filtering, and ranking</a:t>
            </a:r>
          </a:p>
          <a:p>
            <a:r>
              <a:rPr lang="en-US"/>
              <a:t>Allows insights to roadways with risk factors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355A6-0E90-716F-189C-B973C3FB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Medium"/>
              </a:rPr>
              <a:t>Segment Analytics for Safety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915FC-705C-2734-B915-EC7991042C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r>
              <a:rPr lang="en-US"/>
              <a:t>Common Segmentation allow for comparisons</a:t>
            </a:r>
          </a:p>
        </p:txBody>
      </p:sp>
    </p:spTree>
    <p:extLst>
      <p:ext uri="{BB962C8B-B14F-4D97-AF65-F5344CB8AC3E}">
        <p14:creationId xmlns:p14="http://schemas.microsoft.com/office/powerpoint/2010/main" val="243931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5ED67-411C-A279-1233-9D2F80EAB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Explosion of Geospatial Data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FFE80EF-7AA6-A16C-714A-110F8B96A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083" y="963646"/>
            <a:ext cx="10356599" cy="1018300"/>
          </a:xfrm>
        </p:spPr>
        <p:txBody>
          <a:bodyPr/>
          <a:lstStyle/>
          <a:p>
            <a:r>
              <a:rPr lang="en-US" sz="1800" dirty="0"/>
              <a:t>Driven by connected car and mobile devices enabled for location based services (ride sharing, travel apps, retail, </a:t>
            </a:r>
            <a:r>
              <a:rPr lang="en-US" sz="1800" dirty="0" err="1"/>
              <a:t>etc</a:t>
            </a:r>
            <a:r>
              <a:rPr lang="en-US" sz="1800" dirty="0"/>
              <a:t>)</a:t>
            </a:r>
          </a:p>
          <a:p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276646-E74E-5CE9-9A27-78EBFB143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80" y="2055753"/>
            <a:ext cx="5553847" cy="3151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079B5D-8857-9DCB-330D-73E360F0F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558" y="3043825"/>
            <a:ext cx="4286125" cy="2107880"/>
          </a:xfrm>
          <a:prstGeom prst="rect">
            <a:avLst/>
          </a:prstGeom>
        </p:spPr>
      </p:pic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858FB4EF-F157-91E9-93E5-2A7917C0CD24}"/>
              </a:ext>
            </a:extLst>
          </p:cNvPr>
          <p:cNvSpPr txBox="1">
            <a:spLocks/>
          </p:cNvSpPr>
          <p:nvPr/>
        </p:nvSpPr>
        <p:spPr>
          <a:xfrm>
            <a:off x="6567268" y="1906353"/>
            <a:ext cx="5383383" cy="133784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More than 200 million trips, 20 billion GPS points globally daily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EC033FA0-4D61-9B9D-FBB1-0907E2C2191B}"/>
              </a:ext>
            </a:extLst>
          </p:cNvPr>
          <p:cNvSpPr txBox="1">
            <a:spLocks/>
          </p:cNvSpPr>
          <p:nvPr/>
        </p:nvSpPr>
        <p:spPr>
          <a:xfrm>
            <a:off x="2939953" y="5670793"/>
            <a:ext cx="5383383" cy="38377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highlight>
                  <a:srgbClr val="00FFFF"/>
                </a:highlight>
              </a:rPr>
              <a:t>Requires a big data technology stack to process</a:t>
            </a:r>
            <a:r>
              <a:rPr lang="en-US" sz="180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5645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37EC5-E497-06B1-7A7A-90AE13104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EA4D0D-78BE-87EB-F1B3-4F23C92E9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C94321-FAEA-47AE-93E9-6F9F4558791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8F47A0-03E4-0000-5965-17ACB8335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974" y="1056086"/>
            <a:ext cx="6836833" cy="506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0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NRIX Presentation Template">
  <a:themeElements>
    <a:clrScheme name="Custom 1">
      <a:dk1>
        <a:srgbClr val="000000"/>
      </a:dk1>
      <a:lt1>
        <a:srgbClr val="FFFFFF"/>
      </a:lt1>
      <a:dk2>
        <a:srgbClr val="0E366A"/>
      </a:dk2>
      <a:lt2>
        <a:srgbClr val="D8D8D8"/>
      </a:lt2>
      <a:accent1>
        <a:srgbClr val="004FAE"/>
      </a:accent1>
      <a:accent2>
        <a:srgbClr val="005EB8"/>
      </a:accent2>
      <a:accent3>
        <a:srgbClr val="69B3E7"/>
      </a:accent3>
      <a:accent4>
        <a:srgbClr val="F1C400"/>
      </a:accent4>
      <a:accent5>
        <a:srgbClr val="7F7F7F"/>
      </a:accent5>
      <a:accent6>
        <a:srgbClr val="3F3F3F"/>
      </a:accent6>
      <a:hlink>
        <a:srgbClr val="F1C400"/>
      </a:hlink>
      <a:folHlink>
        <a:srgbClr val="7F7F7F"/>
      </a:folHlink>
    </a:clrScheme>
    <a:fontScheme name="Custom 2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RIX Corporate PPT Template Feb 2020 FINAL[2]" id="{4A86D94D-93E7-FA4E-B035-96B8700443D3}" vid="{D71CFCFD-051D-A44B-AB04-2AADE542B6B2}"/>
    </a:ext>
  </a:extLst>
</a:theme>
</file>

<file path=ppt/theme/theme2.xml><?xml version="1.0" encoding="utf-8"?>
<a:theme xmlns:a="http://schemas.openxmlformats.org/drawingml/2006/main" name="1_INRIX Presentation Template">
  <a:themeElements>
    <a:clrScheme name="INRIX">
      <a:dk1>
        <a:srgbClr val="000000"/>
      </a:dk1>
      <a:lt1>
        <a:srgbClr val="FFFFFF"/>
      </a:lt1>
      <a:dk2>
        <a:srgbClr val="0E366A"/>
      </a:dk2>
      <a:lt2>
        <a:srgbClr val="D8D8D8"/>
      </a:lt2>
      <a:accent1>
        <a:srgbClr val="0E366A"/>
      </a:accent1>
      <a:accent2>
        <a:srgbClr val="0070C0"/>
      </a:accent2>
      <a:accent3>
        <a:srgbClr val="69B3E7"/>
      </a:accent3>
      <a:accent4>
        <a:srgbClr val="F1C400"/>
      </a:accent4>
      <a:accent5>
        <a:srgbClr val="7F7F7F"/>
      </a:accent5>
      <a:accent6>
        <a:srgbClr val="3F3F3F"/>
      </a:accent6>
      <a:hlink>
        <a:srgbClr val="0070C0"/>
      </a:hlink>
      <a:folHlink>
        <a:srgbClr val="7F7F7F"/>
      </a:folHlink>
    </a:clrScheme>
    <a:fontScheme name="Custom 2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RIX Corporate PPT Template May 2020 FINAL" id="{6052318A-8B1D-47E7-90F0-5B364980024C}" vid="{954DDC3B-2B31-4F84-8E80-D9E96D54BC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a20131-6c3c-40c9-b31d-1d978a994628">
      <UserInfo>
        <DisplayName>Amy Lopez</DisplayName>
        <AccountId>959</AccountId>
        <AccountType/>
      </UserInfo>
      <UserInfo>
        <DisplayName>Ted Trepanier</DisplayName>
        <AccountId>132</AccountId>
        <AccountType/>
      </UserInfo>
      <UserInfo>
        <DisplayName>Gary Carlin</DisplayName>
        <AccountId>231</AccountId>
        <AccountType/>
      </UserInfo>
      <UserInfo>
        <DisplayName>Rick Schuman</DisplayName>
        <AccountId>353</AccountId>
        <AccountType/>
      </UserInfo>
    </SharedWithUsers>
    <IconOverlay xmlns="http://schemas.microsoft.com/sharepoint/v4" xsi:nil="true"/>
    <_Flow_SignoffStatus xmlns="5b192363-d055-4ce3-a940-c66790c0e84c" xsi:nil="true"/>
    <lcf76f155ced4ddcb4097134ff3c332f xmlns="5b192363-d055-4ce3-a940-c66790c0e84c">
      <Terms xmlns="http://schemas.microsoft.com/office/infopath/2007/PartnerControls"/>
    </lcf76f155ced4ddcb4097134ff3c332f>
    <TaxCatchAll xmlns="8f110486-fc96-4b88-af02-4660d1605c9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BF70099C30F546B0DFF80AE0A762F3" ma:contentTypeVersion="21" ma:contentTypeDescription="Create a new document." ma:contentTypeScope="" ma:versionID="ed9e0e65c48a1cc57d29ab3e07b2aaa4">
  <xsd:schema xmlns:xsd="http://www.w3.org/2001/XMLSchema" xmlns:xs="http://www.w3.org/2001/XMLSchema" xmlns:p="http://schemas.microsoft.com/office/2006/metadata/properties" xmlns:ns2="55a20131-6c3c-40c9-b31d-1d978a994628" xmlns:ns3="http://schemas.microsoft.com/sharepoint/v4" xmlns:ns4="8f110486-fc96-4b88-af02-4660d1605c9a" xmlns:ns5="5b192363-d055-4ce3-a940-c66790c0e84c" targetNamespace="http://schemas.microsoft.com/office/2006/metadata/properties" ma:root="true" ma:fieldsID="3e6a98b8c6c4a174545494b3f3d77335" ns2:_="" ns3:_="" ns4:_="" ns5:_="">
    <xsd:import namespace="55a20131-6c3c-40c9-b31d-1d978a994628"/>
    <xsd:import namespace="http://schemas.microsoft.com/sharepoint/v4"/>
    <xsd:import namespace="8f110486-fc96-4b88-af02-4660d1605c9a"/>
    <xsd:import namespace="5b192363-d055-4ce3-a940-c66790c0e84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IconOverlay" minOccurs="0"/>
                <xsd:element ref="ns4:LastSharedByUser" minOccurs="0"/>
                <xsd:element ref="ns4:LastSharedByTime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AutoTags" minOccurs="0"/>
                <xsd:element ref="ns5:MediaServiceLocation" minOccurs="0"/>
                <xsd:element ref="ns5:MediaServiceOCR" minOccurs="0"/>
                <xsd:element ref="ns5:_Flow_SignoffStatus" minOccurs="0"/>
                <xsd:element ref="ns5:MediaServiceEventHashCode" minOccurs="0"/>
                <xsd:element ref="ns5:MediaServiceGenerationTime" minOccurs="0"/>
                <xsd:element ref="ns5:MediaServiceAutoKeyPoints" minOccurs="0"/>
                <xsd:element ref="ns5:MediaServiceKeyPoints" minOccurs="0"/>
                <xsd:element ref="ns5:MediaLengthInSeconds" minOccurs="0"/>
                <xsd:element ref="ns5:lcf76f155ced4ddcb4097134ff3c332f" minOccurs="0"/>
                <xsd:element ref="ns4:TaxCatchAll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a20131-6c3c-40c9-b31d-1d978a99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110486-fc96-4b88-af02-4660d1605c9a" elementFormDefault="qualified">
    <xsd:import namespace="http://schemas.microsoft.com/office/2006/documentManagement/types"/>
    <xsd:import namespace="http://schemas.microsoft.com/office/infopath/2007/PartnerControls"/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7" nillable="true" ma:displayName="Taxonomy Catch All Column" ma:hidden="true" ma:list="{98bfa7ce-81a4-4078-818d-81e538e4a7d5}" ma:internalName="TaxCatchAll" ma:showField="CatchAllData" ma:web="8f110486-fc96-4b88-af02-4660d1605c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192363-d055-4ce3-a940-c66790c0e8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9" nillable="true" ma:displayName="Sign-off status" ma:internalName="_x0024_Resources_x003a_core_x002c_Signoff_Status_x003b_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f352d7dd-23cf-476e-876b-85f1d8e2f8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42A462-D0CC-4D6B-84B3-6ED7BBFA8F87}">
  <ds:schemaRefs>
    <ds:schemaRef ds:uri="55a20131-6c3c-40c9-b31d-1d978a994628"/>
    <ds:schemaRef ds:uri="http://purl.org/dc/elements/1.1/"/>
    <ds:schemaRef ds:uri="http://schemas.openxmlformats.org/package/2006/metadata/core-properties"/>
    <ds:schemaRef ds:uri="http://schemas.microsoft.com/sharepoint/v4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5b192363-d055-4ce3-a940-c66790c0e84c"/>
    <ds:schemaRef ds:uri="8f110486-fc96-4b88-af02-4660d1605c9a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83330A4-78D4-4DB5-832D-B310B8D03D73}">
  <ds:schemaRefs>
    <ds:schemaRef ds:uri="55a20131-6c3c-40c9-b31d-1d978a994628"/>
    <ds:schemaRef ds:uri="5b192363-d055-4ce3-a940-c66790c0e84c"/>
    <ds:schemaRef ds:uri="8f110486-fc96-4b88-af02-4660d1605c9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F05806E-FEB2-413A-9D38-A990CD852F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INRIX Presentation Template</Template>
  <TotalTime>0</TotalTime>
  <Words>1033</Words>
  <Application>Microsoft Office PowerPoint</Application>
  <PresentationFormat>Widescreen</PresentationFormat>
  <Paragraphs>160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-apple-system</vt:lpstr>
      <vt:lpstr>Arial</vt:lpstr>
      <vt:lpstr>Arial Unicode MS</vt:lpstr>
      <vt:lpstr>Calibri</vt:lpstr>
      <vt:lpstr>Consolas</vt:lpstr>
      <vt:lpstr>Franklin Gothic Book</vt:lpstr>
      <vt:lpstr>Franklin Gothic Medium</vt:lpstr>
      <vt:lpstr>JetBrains Mono</vt:lpstr>
      <vt:lpstr>INRIX Presentation Template</vt:lpstr>
      <vt:lpstr>1_INRIX Presentation Template</vt:lpstr>
      <vt:lpstr>Building Insights from Trips Data at Big Data Scale</vt:lpstr>
      <vt:lpstr>Topics   INRIX Intro  Trips Overview  Use Cases and  Insights derived from Trips Data  Big Data Geospatial Processing  - Spark and JTS  - Apache Sedona   Q&amp;A  </vt:lpstr>
      <vt:lpstr>INRIX Trip Analytics Use Case Examples</vt:lpstr>
      <vt:lpstr>Building Block for Big Data Solutions – The Trip</vt:lpstr>
      <vt:lpstr>From Trips to Insights </vt:lpstr>
      <vt:lpstr>Segment (Way) based analytics</vt:lpstr>
      <vt:lpstr>Segment Analytics for Safety </vt:lpstr>
      <vt:lpstr>Explosion of Geospatial Data</vt:lpstr>
      <vt:lpstr>System Architecture</vt:lpstr>
      <vt:lpstr>Distributed Data Processing with Spark on AWS EMR</vt:lpstr>
      <vt:lpstr>Spark with JTS</vt:lpstr>
      <vt:lpstr>Performance Bottlenecks with JTS</vt:lpstr>
      <vt:lpstr>Examples of Sedona Spatial Queries</vt:lpstr>
      <vt:lpstr>Benchmark with Apache Sedona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INRIX Signal Analytics 2020</dc:title>
  <dc:creator>Mark Braibanti</dc:creator>
  <cp:lastModifiedBy>Trang Nguyen</cp:lastModifiedBy>
  <cp:revision>1</cp:revision>
  <dcterms:created xsi:type="dcterms:W3CDTF">2020-02-06T06:34:29Z</dcterms:created>
  <dcterms:modified xsi:type="dcterms:W3CDTF">2023-04-20T00:27:35Z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0x0101008DBF70099C30F546B0DFF80AE0A762F3</vt:lpwstr>
  </property>
</Properties>
</file>