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793" r:id="rId5"/>
    <p:sldMasterId id="2147483744" r:id="rId6"/>
    <p:sldMasterId id="2147483819" r:id="rId7"/>
  </p:sldMasterIdLst>
  <p:notesMasterIdLst>
    <p:notesMasterId r:id="rId31"/>
  </p:notesMasterIdLst>
  <p:sldIdLst>
    <p:sldId id="2415" r:id="rId8"/>
    <p:sldId id="2372" r:id="rId9"/>
    <p:sldId id="2425" r:id="rId10"/>
    <p:sldId id="2437" r:id="rId11"/>
    <p:sldId id="291" r:id="rId12"/>
    <p:sldId id="4443" r:id="rId13"/>
    <p:sldId id="4441" r:id="rId14"/>
    <p:sldId id="4449" r:id="rId15"/>
    <p:sldId id="4450" r:id="rId16"/>
    <p:sldId id="4452" r:id="rId17"/>
    <p:sldId id="4477" r:id="rId18"/>
    <p:sldId id="4453" r:id="rId19"/>
    <p:sldId id="4455" r:id="rId20"/>
    <p:sldId id="4400" r:id="rId21"/>
    <p:sldId id="4475" r:id="rId22"/>
    <p:sldId id="2382" r:id="rId23"/>
    <p:sldId id="2431" r:id="rId24"/>
    <p:sldId id="4442" r:id="rId25"/>
    <p:sldId id="4476" r:id="rId26"/>
    <p:sldId id="2449" r:id="rId27"/>
    <p:sldId id="2450" r:id="rId28"/>
    <p:sldId id="4302" r:id="rId29"/>
    <p:sldId id="4311" r:id="rId30"/>
  </p:sldIdLst>
  <p:sldSz cx="12192000" cy="6858000"/>
  <p:notesSz cx="7102475" cy="9388475"/>
  <p:embeddedFontLst>
    <p:embeddedFont>
      <p:font typeface="Calibri" panose="020F0502020204030204" pitchFamily="34" charset="0"/>
      <p:regular r:id="rId32"/>
      <p:bold r:id="rId33"/>
      <p:italic r:id="rId34"/>
      <p:boldItalic r:id="rId35"/>
    </p:embeddedFont>
    <p:embeddedFont>
      <p:font typeface="Franklin Gothic Book" panose="020B0503020102020204" pitchFamily="34" charset="0"/>
      <p:regular r:id="rId36"/>
      <p:italic r:id="rId37"/>
    </p:embeddedFont>
    <p:embeddedFont>
      <p:font typeface="Franklin Gothic Medium" panose="020B0603020102020204" pitchFamily="34" charset="0"/>
      <p:regular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989E66-2A92-DAE8-090C-0EB87ACF82E1}" name="Shaun Quayle" initials="SQ" userId="S::shaun.quayle@inrix.com::16865286-a927-494f-b08f-c968a7631a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C400"/>
    <a:srgbClr val="C00000"/>
    <a:srgbClr val="FF0000"/>
    <a:srgbClr val="365F93"/>
    <a:srgbClr val="004FAE"/>
    <a:srgbClr val="003D86"/>
    <a:srgbClr val="003D85"/>
    <a:srgbClr val="FFFFFF"/>
    <a:srgbClr val="0E36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0DC6A7-E9D4-4C22-BF41-560F814EBC5C}" v="1" dt="2023-04-20T21:41:12.5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95" autoAdjust="0"/>
    <p:restoredTop sz="95772" autoAdjust="0"/>
  </p:normalViewPr>
  <p:slideViewPr>
    <p:cSldViewPr snapToGrid="0">
      <p:cViewPr varScale="1">
        <p:scale>
          <a:sx n="95" d="100"/>
          <a:sy n="95" d="100"/>
        </p:scale>
        <p:origin x="107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8.fntdata"/><Relationship Id="rId21" Type="http://schemas.openxmlformats.org/officeDocument/2006/relationships/slide" Target="slides/slide14.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5.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2.fntdata"/><Relationship Id="rId38" Type="http://schemas.openxmlformats.org/officeDocument/2006/relationships/font" Target="fonts/font7.fntdata"/><Relationship Id="rId46" Type="http://schemas.microsoft.com/office/2018/10/relationships/authors" Target="authors.xml"/><Relationship Id="rId20" Type="http://schemas.openxmlformats.org/officeDocument/2006/relationships/slide" Target="slides/slide13.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Remias" userId="7defe871-4861-4c3a-9769-0f861dfb32d0" providerId="ADAL" clId="{BA0DC6A7-E9D4-4C22-BF41-560F814EBC5C}"/>
    <pc:docChg chg="undo custSel delSld modSld">
      <pc:chgData name="Steve Remias" userId="7defe871-4861-4c3a-9769-0f861dfb32d0" providerId="ADAL" clId="{BA0DC6A7-E9D4-4C22-BF41-560F814EBC5C}" dt="2023-04-20T21:38:21.174" v="54" actId="2696"/>
      <pc:docMkLst>
        <pc:docMk/>
      </pc:docMkLst>
      <pc:sldChg chg="del">
        <pc:chgData name="Steve Remias" userId="7defe871-4861-4c3a-9769-0f861dfb32d0" providerId="ADAL" clId="{BA0DC6A7-E9D4-4C22-BF41-560F814EBC5C}" dt="2023-04-19T20:23:53.554" v="28" actId="47"/>
        <pc:sldMkLst>
          <pc:docMk/>
          <pc:sldMk cId="2836160821" sldId="256"/>
        </pc:sldMkLst>
      </pc:sldChg>
      <pc:sldChg chg="modSp mod">
        <pc:chgData name="Steve Remias" userId="7defe871-4861-4c3a-9769-0f861dfb32d0" providerId="ADAL" clId="{BA0DC6A7-E9D4-4C22-BF41-560F814EBC5C}" dt="2023-04-19T20:21:41.215" v="13" actId="20577"/>
        <pc:sldMkLst>
          <pc:docMk/>
          <pc:sldMk cId="2431417971" sldId="2372"/>
        </pc:sldMkLst>
        <pc:spChg chg="mod">
          <ac:chgData name="Steve Remias" userId="7defe871-4861-4c3a-9769-0f861dfb32d0" providerId="ADAL" clId="{BA0DC6A7-E9D4-4C22-BF41-560F814EBC5C}" dt="2023-04-19T20:21:41.215" v="13" actId="20577"/>
          <ac:spMkLst>
            <pc:docMk/>
            <pc:sldMk cId="2431417971" sldId="2372"/>
            <ac:spMk id="4" creationId="{CFB80473-CDF7-7BA9-12FB-E4FE75D0099C}"/>
          </ac:spMkLst>
        </pc:spChg>
      </pc:sldChg>
      <pc:sldChg chg="modSp mod">
        <pc:chgData name="Steve Remias" userId="7defe871-4861-4c3a-9769-0f861dfb32d0" providerId="ADAL" clId="{BA0DC6A7-E9D4-4C22-BF41-560F814EBC5C}" dt="2023-04-19T20:19:33.127" v="12" actId="404"/>
        <pc:sldMkLst>
          <pc:docMk/>
          <pc:sldMk cId="3319758322" sldId="2415"/>
        </pc:sldMkLst>
        <pc:spChg chg="mod">
          <ac:chgData name="Steve Remias" userId="7defe871-4861-4c3a-9769-0f861dfb32d0" providerId="ADAL" clId="{BA0DC6A7-E9D4-4C22-BF41-560F814EBC5C}" dt="2023-04-19T20:19:33.127" v="12" actId="404"/>
          <ac:spMkLst>
            <pc:docMk/>
            <pc:sldMk cId="3319758322" sldId="2415"/>
            <ac:spMk id="6" creationId="{6DB17F10-2814-47DA-A014-09EA782E8601}"/>
          </ac:spMkLst>
        </pc:spChg>
      </pc:sldChg>
      <pc:sldChg chg="del">
        <pc:chgData name="Steve Remias" userId="7defe871-4861-4c3a-9769-0f861dfb32d0" providerId="ADAL" clId="{BA0DC6A7-E9D4-4C22-BF41-560F814EBC5C}" dt="2023-04-19T20:23:53.554" v="28" actId="47"/>
        <pc:sldMkLst>
          <pc:docMk/>
          <pc:sldMk cId="1391274237" sldId="2461"/>
        </pc:sldMkLst>
      </pc:sldChg>
      <pc:sldChg chg="del">
        <pc:chgData name="Steve Remias" userId="7defe871-4861-4c3a-9769-0f861dfb32d0" providerId="ADAL" clId="{BA0DC6A7-E9D4-4C22-BF41-560F814EBC5C}" dt="2023-04-19T20:23:53.554" v="28" actId="47"/>
        <pc:sldMkLst>
          <pc:docMk/>
          <pc:sldMk cId="1345021582" sldId="2462"/>
        </pc:sldMkLst>
      </pc:sldChg>
      <pc:sldChg chg="del">
        <pc:chgData name="Steve Remias" userId="7defe871-4861-4c3a-9769-0f861dfb32d0" providerId="ADAL" clId="{BA0DC6A7-E9D4-4C22-BF41-560F814EBC5C}" dt="2023-04-19T20:23:53.554" v="28" actId="47"/>
        <pc:sldMkLst>
          <pc:docMk/>
          <pc:sldMk cId="2401667680" sldId="2463"/>
        </pc:sldMkLst>
      </pc:sldChg>
      <pc:sldChg chg="del">
        <pc:chgData name="Steve Remias" userId="7defe871-4861-4c3a-9769-0f861dfb32d0" providerId="ADAL" clId="{BA0DC6A7-E9D4-4C22-BF41-560F814EBC5C}" dt="2023-04-19T20:23:53.554" v="28" actId="47"/>
        <pc:sldMkLst>
          <pc:docMk/>
          <pc:sldMk cId="4155668642" sldId="2464"/>
        </pc:sldMkLst>
      </pc:sldChg>
      <pc:sldChg chg="delSp mod">
        <pc:chgData name="Steve Remias" userId="7defe871-4861-4c3a-9769-0f861dfb32d0" providerId="ADAL" clId="{BA0DC6A7-E9D4-4C22-BF41-560F814EBC5C}" dt="2023-04-19T20:23:45.994" v="27" actId="478"/>
        <pc:sldMkLst>
          <pc:docMk/>
          <pc:sldMk cId="1926806052" sldId="4311"/>
        </pc:sldMkLst>
        <pc:spChg chg="del">
          <ac:chgData name="Steve Remias" userId="7defe871-4861-4c3a-9769-0f861dfb32d0" providerId="ADAL" clId="{BA0DC6A7-E9D4-4C22-BF41-560F814EBC5C}" dt="2023-04-19T20:23:45.994" v="27" actId="478"/>
          <ac:spMkLst>
            <pc:docMk/>
            <pc:sldMk cId="1926806052" sldId="4311"/>
            <ac:spMk id="3" creationId="{CA1B7E2E-130D-2227-E845-43B7686D8422}"/>
          </ac:spMkLst>
        </pc:spChg>
      </pc:sldChg>
      <pc:sldChg chg="addSp delSp modSp mod addAnim delAnim">
        <pc:chgData name="Steve Remias" userId="7defe871-4861-4c3a-9769-0f861dfb32d0" providerId="ADAL" clId="{BA0DC6A7-E9D4-4C22-BF41-560F814EBC5C}" dt="2023-04-19T20:23:15.878" v="26" actId="14100"/>
        <pc:sldMkLst>
          <pc:docMk/>
          <pc:sldMk cId="3689257500" sldId="4400"/>
        </pc:sldMkLst>
        <pc:spChg chg="del">
          <ac:chgData name="Steve Remias" userId="7defe871-4861-4c3a-9769-0f861dfb32d0" providerId="ADAL" clId="{BA0DC6A7-E9D4-4C22-BF41-560F814EBC5C}" dt="2023-04-19T20:22:33.459" v="14" actId="478"/>
          <ac:spMkLst>
            <pc:docMk/>
            <pc:sldMk cId="3689257500" sldId="4400"/>
            <ac:spMk id="7" creationId="{AFEE7D6F-9EBB-2C15-8508-C5842BAE88C7}"/>
          </ac:spMkLst>
        </pc:spChg>
        <pc:spChg chg="del">
          <ac:chgData name="Steve Remias" userId="7defe871-4861-4c3a-9769-0f861dfb32d0" providerId="ADAL" clId="{BA0DC6A7-E9D4-4C22-BF41-560F814EBC5C}" dt="2023-04-19T20:23:05.843" v="24" actId="478"/>
          <ac:spMkLst>
            <pc:docMk/>
            <pc:sldMk cId="3689257500" sldId="4400"/>
            <ac:spMk id="47" creationId="{E5CDE0B0-30A0-59A0-519E-3DCC1A190116}"/>
          </ac:spMkLst>
        </pc:spChg>
        <pc:spChg chg="del">
          <ac:chgData name="Steve Remias" userId="7defe871-4861-4c3a-9769-0f861dfb32d0" providerId="ADAL" clId="{BA0DC6A7-E9D4-4C22-BF41-560F814EBC5C}" dt="2023-04-19T20:22:56.577" v="21" actId="478"/>
          <ac:spMkLst>
            <pc:docMk/>
            <pc:sldMk cId="3689257500" sldId="4400"/>
            <ac:spMk id="48" creationId="{9FF1351B-9767-974D-3A32-A383424974A2}"/>
          </ac:spMkLst>
        </pc:spChg>
        <pc:spChg chg="mod">
          <ac:chgData name="Steve Remias" userId="7defe871-4861-4c3a-9769-0f861dfb32d0" providerId="ADAL" clId="{BA0DC6A7-E9D4-4C22-BF41-560F814EBC5C}" dt="2023-04-19T20:23:15.878" v="26" actId="14100"/>
          <ac:spMkLst>
            <pc:docMk/>
            <pc:sldMk cId="3689257500" sldId="4400"/>
            <ac:spMk id="55" creationId="{A78B33CA-ADEC-B9A5-DB44-42CBB42A3C85}"/>
          </ac:spMkLst>
        </pc:spChg>
        <pc:spChg chg="del">
          <ac:chgData name="Steve Remias" userId="7defe871-4861-4c3a-9769-0f861dfb32d0" providerId="ADAL" clId="{BA0DC6A7-E9D4-4C22-BF41-560F814EBC5C}" dt="2023-04-19T20:22:55.844" v="20" actId="478"/>
          <ac:spMkLst>
            <pc:docMk/>
            <pc:sldMk cId="3689257500" sldId="4400"/>
            <ac:spMk id="159" creationId="{46C93A71-03A0-9C03-2DAF-C62622E1A533}"/>
          </ac:spMkLst>
        </pc:spChg>
        <pc:grpChg chg="del">
          <ac:chgData name="Steve Remias" userId="7defe871-4861-4c3a-9769-0f861dfb32d0" providerId="ADAL" clId="{BA0DC6A7-E9D4-4C22-BF41-560F814EBC5C}" dt="2023-04-19T20:23:01.001" v="23" actId="478"/>
          <ac:grpSpMkLst>
            <pc:docMk/>
            <pc:sldMk cId="3689257500" sldId="4400"/>
            <ac:grpSpMk id="8" creationId="{0D345A96-34DA-F4A3-89CB-833B2B14E640}"/>
          </ac:grpSpMkLst>
        </pc:grpChg>
        <pc:grpChg chg="del">
          <ac:chgData name="Steve Remias" userId="7defe871-4861-4c3a-9769-0f861dfb32d0" providerId="ADAL" clId="{BA0DC6A7-E9D4-4C22-BF41-560F814EBC5C}" dt="2023-04-19T20:22:53.961" v="19" actId="478"/>
          <ac:grpSpMkLst>
            <pc:docMk/>
            <pc:sldMk cId="3689257500" sldId="4400"/>
            <ac:grpSpMk id="52" creationId="{A5380FD5-FCDC-41FC-D1B3-B1D479265131}"/>
          </ac:grpSpMkLst>
        </pc:grpChg>
        <pc:grpChg chg="add del mod">
          <ac:chgData name="Steve Remias" userId="7defe871-4861-4c3a-9769-0f861dfb32d0" providerId="ADAL" clId="{BA0DC6A7-E9D4-4C22-BF41-560F814EBC5C}" dt="2023-04-19T20:22:44.827" v="17" actId="14100"/>
          <ac:grpSpMkLst>
            <pc:docMk/>
            <pc:sldMk cId="3689257500" sldId="4400"/>
            <ac:grpSpMk id="138" creationId="{C48E8363-6870-0C36-2395-2037BD7E0B68}"/>
          </ac:grpSpMkLst>
        </pc:grpChg>
        <pc:cxnChg chg="del">
          <ac:chgData name="Steve Remias" userId="7defe871-4861-4c3a-9769-0f861dfb32d0" providerId="ADAL" clId="{BA0DC6A7-E9D4-4C22-BF41-560F814EBC5C}" dt="2023-04-19T20:22:47.398" v="18" actId="478"/>
          <ac:cxnSpMkLst>
            <pc:docMk/>
            <pc:sldMk cId="3689257500" sldId="4400"/>
            <ac:cxnSpMk id="3" creationId="{C8B4DB4F-525A-2D22-A3E2-46A05E5DFB0B}"/>
          </ac:cxnSpMkLst>
        </pc:cxnChg>
        <pc:cxnChg chg="del">
          <ac:chgData name="Steve Remias" userId="7defe871-4861-4c3a-9769-0f861dfb32d0" providerId="ADAL" clId="{BA0DC6A7-E9D4-4C22-BF41-560F814EBC5C}" dt="2023-04-19T20:22:57.989" v="22" actId="478"/>
          <ac:cxnSpMkLst>
            <pc:docMk/>
            <pc:sldMk cId="3689257500" sldId="4400"/>
            <ac:cxnSpMk id="15" creationId="{52C397E4-E470-577C-B7D5-CD7F2855A9D5}"/>
          </ac:cxnSpMkLst>
        </pc:cxnChg>
      </pc:sldChg>
      <pc:sldMasterChg chg="delSldLayout">
        <pc:chgData name="Steve Remias" userId="7defe871-4861-4c3a-9769-0f861dfb32d0" providerId="ADAL" clId="{BA0DC6A7-E9D4-4C22-BF41-560F814EBC5C}" dt="2023-04-20T21:38:21.174" v="54" actId="2696"/>
        <pc:sldMasterMkLst>
          <pc:docMk/>
          <pc:sldMasterMk cId="1165746127" sldId="2147483660"/>
        </pc:sldMasterMkLst>
        <pc:sldLayoutChg chg="del">
          <pc:chgData name="Steve Remias" userId="7defe871-4861-4c3a-9769-0f861dfb32d0" providerId="ADAL" clId="{BA0DC6A7-E9D4-4C22-BF41-560F814EBC5C}" dt="2023-04-20T21:38:21.174" v="54" actId="2696"/>
          <pc:sldLayoutMkLst>
            <pc:docMk/>
            <pc:sldMasterMk cId="1165746127" sldId="2147483660"/>
            <pc:sldLayoutMk cId="3594382748" sldId="2147483741"/>
          </pc:sldLayoutMkLst>
        </pc:sldLayoutChg>
      </pc:sldMasterChg>
      <pc:sldMasterChg chg="delSldLayout">
        <pc:chgData name="Steve Remias" userId="7defe871-4861-4c3a-9769-0f861dfb32d0" providerId="ADAL" clId="{BA0DC6A7-E9D4-4C22-BF41-560F814EBC5C}" dt="2023-04-20T21:37:12.335" v="49" actId="2696"/>
        <pc:sldMasterMkLst>
          <pc:docMk/>
          <pc:sldMasterMk cId="1722464271" sldId="2147483744"/>
        </pc:sldMasterMkLst>
        <pc:sldLayoutChg chg="del">
          <pc:chgData name="Steve Remias" userId="7defe871-4861-4c3a-9769-0f861dfb32d0" providerId="ADAL" clId="{BA0DC6A7-E9D4-4C22-BF41-560F814EBC5C}" dt="2023-04-20T21:36:56.135" v="34" actId="2696"/>
          <pc:sldLayoutMkLst>
            <pc:docMk/>
            <pc:sldMasterMk cId="1722464271" sldId="2147483744"/>
            <pc:sldLayoutMk cId="1452584572" sldId="2147483745"/>
          </pc:sldLayoutMkLst>
        </pc:sldLayoutChg>
        <pc:sldLayoutChg chg="del">
          <pc:chgData name="Steve Remias" userId="7defe871-4861-4c3a-9769-0f861dfb32d0" providerId="ADAL" clId="{BA0DC6A7-E9D4-4C22-BF41-560F814EBC5C}" dt="2023-04-20T21:36:50.745" v="29" actId="2696"/>
          <pc:sldLayoutMkLst>
            <pc:docMk/>
            <pc:sldMasterMk cId="1722464271" sldId="2147483744"/>
            <pc:sldLayoutMk cId="2706116565" sldId="2147483746"/>
          </pc:sldLayoutMkLst>
        </pc:sldLayoutChg>
        <pc:sldLayoutChg chg="del">
          <pc:chgData name="Steve Remias" userId="7defe871-4861-4c3a-9769-0f861dfb32d0" providerId="ADAL" clId="{BA0DC6A7-E9D4-4C22-BF41-560F814EBC5C}" dt="2023-04-20T21:36:51.718" v="30" actId="2696"/>
          <pc:sldLayoutMkLst>
            <pc:docMk/>
            <pc:sldMasterMk cId="1722464271" sldId="2147483744"/>
            <pc:sldLayoutMk cId="1938046597" sldId="2147483747"/>
          </pc:sldLayoutMkLst>
        </pc:sldLayoutChg>
        <pc:sldLayoutChg chg="del">
          <pc:chgData name="Steve Remias" userId="7defe871-4861-4c3a-9769-0f861dfb32d0" providerId="ADAL" clId="{BA0DC6A7-E9D4-4C22-BF41-560F814EBC5C}" dt="2023-04-20T21:36:52.372" v="31" actId="2696"/>
          <pc:sldLayoutMkLst>
            <pc:docMk/>
            <pc:sldMasterMk cId="1722464271" sldId="2147483744"/>
            <pc:sldLayoutMk cId="1565048803" sldId="2147483749"/>
          </pc:sldLayoutMkLst>
        </pc:sldLayoutChg>
        <pc:sldLayoutChg chg="del">
          <pc:chgData name="Steve Remias" userId="7defe871-4861-4c3a-9769-0f861dfb32d0" providerId="ADAL" clId="{BA0DC6A7-E9D4-4C22-BF41-560F814EBC5C}" dt="2023-04-20T21:36:52.972" v="32" actId="2696"/>
          <pc:sldLayoutMkLst>
            <pc:docMk/>
            <pc:sldMasterMk cId="1722464271" sldId="2147483744"/>
            <pc:sldLayoutMk cId="3691027226" sldId="2147483752"/>
          </pc:sldLayoutMkLst>
        </pc:sldLayoutChg>
        <pc:sldLayoutChg chg="del">
          <pc:chgData name="Steve Remias" userId="7defe871-4861-4c3a-9769-0f861dfb32d0" providerId="ADAL" clId="{BA0DC6A7-E9D4-4C22-BF41-560F814EBC5C}" dt="2023-04-20T21:36:54.394" v="33" actId="2696"/>
          <pc:sldLayoutMkLst>
            <pc:docMk/>
            <pc:sldMasterMk cId="1722464271" sldId="2147483744"/>
            <pc:sldLayoutMk cId="2400249147" sldId="2147483753"/>
          </pc:sldLayoutMkLst>
        </pc:sldLayoutChg>
        <pc:sldLayoutChg chg="del">
          <pc:chgData name="Steve Remias" userId="7defe871-4861-4c3a-9769-0f861dfb32d0" providerId="ADAL" clId="{BA0DC6A7-E9D4-4C22-BF41-560F814EBC5C}" dt="2023-04-20T21:37:10.746" v="43" actId="2696"/>
          <pc:sldLayoutMkLst>
            <pc:docMk/>
            <pc:sldMasterMk cId="1722464271" sldId="2147483744"/>
            <pc:sldLayoutMk cId="1733647474" sldId="2147483761"/>
          </pc:sldLayoutMkLst>
        </pc:sldLayoutChg>
        <pc:sldLayoutChg chg="del">
          <pc:chgData name="Steve Remias" userId="7defe871-4861-4c3a-9769-0f861dfb32d0" providerId="ADAL" clId="{BA0DC6A7-E9D4-4C22-BF41-560F814EBC5C}" dt="2023-04-20T21:37:10.996" v="44" actId="2696"/>
          <pc:sldLayoutMkLst>
            <pc:docMk/>
            <pc:sldMasterMk cId="1722464271" sldId="2147483744"/>
            <pc:sldLayoutMk cId="3268092348" sldId="2147483762"/>
          </pc:sldLayoutMkLst>
        </pc:sldLayoutChg>
        <pc:sldLayoutChg chg="del">
          <pc:chgData name="Steve Remias" userId="7defe871-4861-4c3a-9769-0f861dfb32d0" providerId="ADAL" clId="{BA0DC6A7-E9D4-4C22-BF41-560F814EBC5C}" dt="2023-04-20T21:37:11.247" v="45" actId="2696"/>
          <pc:sldLayoutMkLst>
            <pc:docMk/>
            <pc:sldMasterMk cId="1722464271" sldId="2147483744"/>
            <pc:sldLayoutMk cId="1517321725" sldId="2147483763"/>
          </pc:sldLayoutMkLst>
        </pc:sldLayoutChg>
        <pc:sldLayoutChg chg="del">
          <pc:chgData name="Steve Remias" userId="7defe871-4861-4c3a-9769-0f861dfb32d0" providerId="ADAL" clId="{BA0DC6A7-E9D4-4C22-BF41-560F814EBC5C}" dt="2023-04-20T21:37:11.412" v="46" actId="2696"/>
          <pc:sldLayoutMkLst>
            <pc:docMk/>
            <pc:sldMasterMk cId="1722464271" sldId="2147483744"/>
            <pc:sldLayoutMk cId="3635279197" sldId="2147483764"/>
          </pc:sldLayoutMkLst>
        </pc:sldLayoutChg>
        <pc:sldLayoutChg chg="del">
          <pc:chgData name="Steve Remias" userId="7defe871-4861-4c3a-9769-0f861dfb32d0" providerId="ADAL" clId="{BA0DC6A7-E9D4-4C22-BF41-560F814EBC5C}" dt="2023-04-20T21:37:11.650" v="47" actId="2696"/>
          <pc:sldLayoutMkLst>
            <pc:docMk/>
            <pc:sldMasterMk cId="1722464271" sldId="2147483744"/>
            <pc:sldLayoutMk cId="3256958957" sldId="2147483765"/>
          </pc:sldLayoutMkLst>
        </pc:sldLayoutChg>
        <pc:sldLayoutChg chg="del">
          <pc:chgData name="Steve Remias" userId="7defe871-4861-4c3a-9769-0f861dfb32d0" providerId="ADAL" clId="{BA0DC6A7-E9D4-4C22-BF41-560F814EBC5C}" dt="2023-04-20T21:37:11.893" v="48" actId="2696"/>
          <pc:sldLayoutMkLst>
            <pc:docMk/>
            <pc:sldMasterMk cId="1722464271" sldId="2147483744"/>
            <pc:sldLayoutMk cId="969999279" sldId="2147483766"/>
          </pc:sldLayoutMkLst>
        </pc:sldLayoutChg>
        <pc:sldLayoutChg chg="del">
          <pc:chgData name="Steve Remias" userId="7defe871-4861-4c3a-9769-0f861dfb32d0" providerId="ADAL" clId="{BA0DC6A7-E9D4-4C22-BF41-560F814EBC5C}" dt="2023-04-20T21:37:12.335" v="49" actId="2696"/>
          <pc:sldLayoutMkLst>
            <pc:docMk/>
            <pc:sldMasterMk cId="1722464271" sldId="2147483744"/>
            <pc:sldLayoutMk cId="1579200003" sldId="2147483767"/>
          </pc:sldLayoutMkLst>
        </pc:sldLayoutChg>
        <pc:sldLayoutChg chg="del">
          <pc:chgData name="Steve Remias" userId="7defe871-4861-4c3a-9769-0f861dfb32d0" providerId="ADAL" clId="{BA0DC6A7-E9D4-4C22-BF41-560F814EBC5C}" dt="2023-04-20T21:37:06.699" v="37" actId="2696"/>
          <pc:sldLayoutMkLst>
            <pc:docMk/>
            <pc:sldMasterMk cId="1722464271" sldId="2147483744"/>
            <pc:sldLayoutMk cId="111790447" sldId="2147483768"/>
          </pc:sldLayoutMkLst>
        </pc:sldLayoutChg>
        <pc:sldLayoutChg chg="del">
          <pc:chgData name="Steve Remias" userId="7defe871-4861-4c3a-9769-0f861dfb32d0" providerId="ADAL" clId="{BA0DC6A7-E9D4-4C22-BF41-560F814EBC5C}" dt="2023-04-20T21:37:07.123" v="38" actId="2696"/>
          <pc:sldLayoutMkLst>
            <pc:docMk/>
            <pc:sldMasterMk cId="1722464271" sldId="2147483744"/>
            <pc:sldLayoutMk cId="2728705992" sldId="2147483769"/>
          </pc:sldLayoutMkLst>
        </pc:sldLayoutChg>
        <pc:sldLayoutChg chg="del">
          <pc:chgData name="Steve Remias" userId="7defe871-4861-4c3a-9769-0f861dfb32d0" providerId="ADAL" clId="{BA0DC6A7-E9D4-4C22-BF41-560F814EBC5C}" dt="2023-04-20T21:37:07.535" v="39" actId="2696"/>
          <pc:sldLayoutMkLst>
            <pc:docMk/>
            <pc:sldMasterMk cId="1722464271" sldId="2147483744"/>
            <pc:sldLayoutMk cId="2325703500" sldId="2147483770"/>
          </pc:sldLayoutMkLst>
        </pc:sldLayoutChg>
        <pc:sldLayoutChg chg="del">
          <pc:chgData name="Steve Remias" userId="7defe871-4861-4c3a-9769-0f861dfb32d0" providerId="ADAL" clId="{BA0DC6A7-E9D4-4C22-BF41-560F814EBC5C}" dt="2023-04-20T21:37:07.964" v="40" actId="2696"/>
          <pc:sldLayoutMkLst>
            <pc:docMk/>
            <pc:sldMasterMk cId="1722464271" sldId="2147483744"/>
            <pc:sldLayoutMk cId="3031109984" sldId="2147483771"/>
          </pc:sldLayoutMkLst>
        </pc:sldLayoutChg>
        <pc:sldLayoutChg chg="del">
          <pc:chgData name="Steve Remias" userId="7defe871-4861-4c3a-9769-0f861dfb32d0" providerId="ADAL" clId="{BA0DC6A7-E9D4-4C22-BF41-560F814EBC5C}" dt="2023-04-20T21:37:08.411" v="41" actId="2696"/>
          <pc:sldLayoutMkLst>
            <pc:docMk/>
            <pc:sldMasterMk cId="1722464271" sldId="2147483744"/>
            <pc:sldLayoutMk cId="2977557250" sldId="2147483772"/>
          </pc:sldLayoutMkLst>
        </pc:sldLayoutChg>
        <pc:sldLayoutChg chg="del">
          <pc:chgData name="Steve Remias" userId="7defe871-4861-4c3a-9769-0f861dfb32d0" providerId="ADAL" clId="{BA0DC6A7-E9D4-4C22-BF41-560F814EBC5C}" dt="2023-04-20T21:37:09.048" v="42" actId="2696"/>
          <pc:sldLayoutMkLst>
            <pc:docMk/>
            <pc:sldMasterMk cId="1722464271" sldId="2147483744"/>
            <pc:sldLayoutMk cId="330232681" sldId="2147483773"/>
          </pc:sldLayoutMkLst>
        </pc:sldLayoutChg>
        <pc:sldLayoutChg chg="del">
          <pc:chgData name="Steve Remias" userId="7defe871-4861-4c3a-9769-0f861dfb32d0" providerId="ADAL" clId="{BA0DC6A7-E9D4-4C22-BF41-560F814EBC5C}" dt="2023-04-20T21:37:03.291" v="35" actId="2696"/>
          <pc:sldLayoutMkLst>
            <pc:docMk/>
            <pc:sldMasterMk cId="1722464271" sldId="2147483744"/>
            <pc:sldLayoutMk cId="1950427063" sldId="2147483774"/>
          </pc:sldLayoutMkLst>
        </pc:sldLayoutChg>
        <pc:sldLayoutChg chg="del">
          <pc:chgData name="Steve Remias" userId="7defe871-4861-4c3a-9769-0f861dfb32d0" providerId="ADAL" clId="{BA0DC6A7-E9D4-4C22-BF41-560F814EBC5C}" dt="2023-04-20T21:37:03.922" v="36" actId="2696"/>
          <pc:sldLayoutMkLst>
            <pc:docMk/>
            <pc:sldMasterMk cId="1722464271" sldId="2147483744"/>
            <pc:sldLayoutMk cId="683634504" sldId="2147483777"/>
          </pc:sldLayoutMkLst>
        </pc:sldLayoutChg>
      </pc:sldMasterChg>
      <pc:sldMasterChg chg="delSldLayout">
        <pc:chgData name="Steve Remias" userId="7defe871-4861-4c3a-9769-0f861dfb32d0" providerId="ADAL" clId="{BA0DC6A7-E9D4-4C22-BF41-560F814EBC5C}" dt="2023-04-20T21:37:21.274" v="53" actId="2696"/>
        <pc:sldMasterMkLst>
          <pc:docMk/>
          <pc:sldMasterMk cId="1165746127" sldId="2147483793"/>
        </pc:sldMasterMkLst>
        <pc:sldLayoutChg chg="del">
          <pc:chgData name="Steve Remias" userId="7defe871-4861-4c3a-9769-0f861dfb32d0" providerId="ADAL" clId="{BA0DC6A7-E9D4-4C22-BF41-560F814EBC5C}" dt="2023-04-19T20:23:53.554" v="28" actId="47"/>
          <pc:sldLayoutMkLst>
            <pc:docMk/>
            <pc:sldMasterMk cId="1165746127" sldId="2147483793"/>
            <pc:sldLayoutMk cId="1505460736" sldId="2147483792"/>
          </pc:sldLayoutMkLst>
        </pc:sldLayoutChg>
        <pc:sldLayoutChg chg="del">
          <pc:chgData name="Steve Remias" userId="7defe871-4861-4c3a-9769-0f861dfb32d0" providerId="ADAL" clId="{BA0DC6A7-E9D4-4C22-BF41-560F814EBC5C}" dt="2023-04-20T21:37:21.274" v="53" actId="2696"/>
          <pc:sldLayoutMkLst>
            <pc:docMk/>
            <pc:sldMasterMk cId="1165746127" sldId="2147483793"/>
            <pc:sldLayoutMk cId="3310730852" sldId="2147483794"/>
          </pc:sldLayoutMkLst>
        </pc:sldLayoutChg>
        <pc:sldLayoutChg chg="del">
          <pc:chgData name="Steve Remias" userId="7defe871-4861-4c3a-9769-0f861dfb32d0" providerId="ADAL" clId="{BA0DC6A7-E9D4-4C22-BF41-560F814EBC5C}" dt="2023-04-20T21:37:19.569" v="52" actId="2696"/>
          <pc:sldLayoutMkLst>
            <pc:docMk/>
            <pc:sldMasterMk cId="1165746127" sldId="2147483793"/>
            <pc:sldLayoutMk cId="3594382748" sldId="2147483801"/>
          </pc:sldLayoutMkLst>
        </pc:sldLayoutChg>
        <pc:sldLayoutChg chg="del">
          <pc:chgData name="Steve Remias" userId="7defe871-4861-4c3a-9769-0f861dfb32d0" providerId="ADAL" clId="{BA0DC6A7-E9D4-4C22-BF41-560F814EBC5C}" dt="2023-04-19T20:23:53.554" v="28" actId="47"/>
          <pc:sldLayoutMkLst>
            <pc:docMk/>
            <pc:sldMasterMk cId="1165746127" sldId="2147483793"/>
            <pc:sldLayoutMk cId="1794615121" sldId="2147483832"/>
          </pc:sldLayoutMkLst>
        </pc:sldLayoutChg>
      </pc:sldMasterChg>
      <pc:sldMasterChg chg="delSldLayout">
        <pc:chgData name="Steve Remias" userId="7defe871-4861-4c3a-9769-0f861dfb32d0" providerId="ADAL" clId="{BA0DC6A7-E9D4-4C22-BF41-560F814EBC5C}" dt="2023-04-20T21:37:17.526" v="51" actId="2696"/>
        <pc:sldMasterMkLst>
          <pc:docMk/>
          <pc:sldMasterMk cId="1165746127" sldId="2147483819"/>
        </pc:sldMasterMkLst>
        <pc:sldLayoutChg chg="del">
          <pc:chgData name="Steve Remias" userId="7defe871-4861-4c3a-9769-0f861dfb32d0" providerId="ADAL" clId="{BA0DC6A7-E9D4-4C22-BF41-560F814EBC5C}" dt="2023-04-20T21:37:17.526" v="51" actId="2696"/>
          <pc:sldLayoutMkLst>
            <pc:docMk/>
            <pc:sldMasterMk cId="1165746127" sldId="2147483819"/>
            <pc:sldLayoutMk cId="3310730852" sldId="2147483820"/>
          </pc:sldLayoutMkLst>
        </pc:sldLayoutChg>
        <pc:sldLayoutChg chg="del">
          <pc:chgData name="Steve Remias" userId="7defe871-4861-4c3a-9769-0f861dfb32d0" providerId="ADAL" clId="{BA0DC6A7-E9D4-4C22-BF41-560F814EBC5C}" dt="2023-04-20T21:37:15.924" v="50" actId="2696"/>
          <pc:sldLayoutMkLst>
            <pc:docMk/>
            <pc:sldMasterMk cId="1165746127" sldId="2147483819"/>
            <pc:sldLayoutMk cId="3594382748" sldId="214748382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DCDE6EB-2AB4-D548-95FD-BD736640452C}" type="datetimeFigureOut">
              <a:rPr lang="en-US" smtClean="0"/>
              <a:t>4/20/2023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7817FB1-9A25-9C46-AA64-4820D73FB853}" type="slidenum">
              <a:rPr lang="en-US" smtClean="0"/>
              <a:t>‹#›</a:t>
            </a:fld>
            <a:endParaRPr lang="en-US"/>
          </a:p>
        </p:txBody>
      </p:sp>
    </p:spTree>
    <p:extLst>
      <p:ext uri="{BB962C8B-B14F-4D97-AF65-F5344CB8AC3E}">
        <p14:creationId xmlns:p14="http://schemas.microsoft.com/office/powerpoint/2010/main" val="2112398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Introduce Yourself</a:t>
            </a:r>
          </a:p>
          <a:p>
            <a:pPr marL="171450" indent="-171450">
              <a:buFont typeface="Arial" panose="020B0604020202020204" pitchFamily="34" charset="0"/>
              <a:buChar char="•"/>
            </a:pPr>
            <a:r>
              <a:rPr lang="en-US" dirty="0"/>
              <a:t>Today were going to talk a problem that most everyone experiences and contributes to, but very little realize they do.</a:t>
            </a:r>
          </a:p>
        </p:txBody>
      </p:sp>
      <p:sp>
        <p:nvSpPr>
          <p:cNvPr id="4" name="Slide Number Placeholder 3"/>
          <p:cNvSpPr>
            <a:spLocks noGrp="1"/>
          </p:cNvSpPr>
          <p:nvPr>
            <p:ph type="sldNum" sz="quarter" idx="5"/>
          </p:nvPr>
        </p:nvSpPr>
        <p:spPr/>
        <p:txBody>
          <a:bodyPr/>
          <a:lstStyle/>
          <a:p>
            <a:fld id="{47817FB1-9A25-9C46-AA64-4820D73FB853}" type="slidenum">
              <a:rPr lang="en-US" smtClean="0"/>
              <a:t>1</a:t>
            </a:fld>
            <a:endParaRPr lang="en-US"/>
          </a:p>
        </p:txBody>
      </p:sp>
    </p:spTree>
    <p:extLst>
      <p:ext uri="{BB962C8B-B14F-4D97-AF65-F5344CB8AC3E}">
        <p14:creationId xmlns:p14="http://schemas.microsoft.com/office/powerpoint/2010/main" val="541681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From the waypoints we can derive performance measures like……</a:t>
            </a:r>
          </a:p>
          <a:p>
            <a:pPr marL="171450" indent="-171450">
              <a:buFont typeface="Arial" panose="020B0604020202020204" pitchFamily="34" charset="0"/>
              <a:buChar char="•"/>
            </a:pPr>
            <a:r>
              <a:rPr lang="en-US" dirty="0"/>
              <a:t>At every intersection, everywhere, all the time (click)</a:t>
            </a:r>
          </a:p>
          <a:p>
            <a:pPr marL="171450" indent="-171450">
              <a:buFont typeface="Arial" panose="020B0604020202020204" pitchFamily="34" charset="0"/>
              <a:buChar char="•"/>
            </a:pPr>
            <a:r>
              <a:rPr lang="en-US" dirty="0"/>
              <a:t>We aggregate all of those metrics into our product INRIX Signal Analytics </a:t>
            </a:r>
          </a:p>
          <a:p>
            <a:pPr marL="171450" indent="-171450">
              <a:buFont typeface="Arial" panose="020B0604020202020204" pitchFamily="34" charset="0"/>
              <a:buChar char="•"/>
            </a:pPr>
            <a:r>
              <a:rPr lang="en-US" dirty="0"/>
              <a:t>The product allows you to identify underperforming intersections, compare intersections before and after retiming projects, rank intersections based on any of the metrics and most importantly scale (click)</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7817FB1-9A25-9C46-AA64-4820D73FB853}" type="slidenum">
              <a:rPr lang="en-US" smtClean="0"/>
              <a:t>16</a:t>
            </a:fld>
            <a:endParaRPr lang="en-US"/>
          </a:p>
        </p:txBody>
      </p:sp>
    </p:spTree>
    <p:extLst>
      <p:ext uri="{BB962C8B-B14F-4D97-AF65-F5344CB8AC3E}">
        <p14:creationId xmlns:p14="http://schemas.microsoft.com/office/powerpoint/2010/main" val="4135208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INRIX Signal analytics can be turned on at any of the 240,000+ intersections currently available in the platform or any other intersection that is identified by an agency or DOT. (click)</a:t>
            </a:r>
          </a:p>
          <a:p>
            <a:pPr marL="171450" indent="-171450">
              <a:buFont typeface="Arial" panose="020B0604020202020204" pitchFamily="34" charset="0"/>
              <a:buChar char="•"/>
            </a:pPr>
            <a:r>
              <a:rPr lang="en-US" dirty="0"/>
              <a:t>The basis for this platform is a suite of cloud based services from Amazon Web Services. </a:t>
            </a:r>
          </a:p>
          <a:p>
            <a:pPr marL="171450" indent="-171450">
              <a:buFont typeface="Arial" panose="020B0604020202020204" pitchFamily="34" charset="0"/>
              <a:buChar char="•"/>
            </a:pPr>
            <a:r>
              <a:rPr lang="en-US" dirty="0"/>
              <a:t>The cloud allows billions of data points to be turned into actionable insights for agencies to save time, fuel, and reduce the emissions caused by poor traffic signal timings. (click) </a:t>
            </a:r>
          </a:p>
        </p:txBody>
      </p:sp>
      <p:sp>
        <p:nvSpPr>
          <p:cNvPr id="4" name="Slide Number Placeholder 3"/>
          <p:cNvSpPr>
            <a:spLocks noGrp="1"/>
          </p:cNvSpPr>
          <p:nvPr>
            <p:ph type="sldNum" sz="quarter" idx="5"/>
          </p:nvPr>
        </p:nvSpPr>
        <p:spPr/>
        <p:txBody>
          <a:bodyPr/>
          <a:lstStyle/>
          <a:p>
            <a:fld id="{47817FB1-9A25-9C46-AA64-4820D73FB853}" type="slidenum">
              <a:rPr lang="en-US" smtClean="0"/>
              <a:t>17</a:t>
            </a:fld>
            <a:endParaRPr lang="en-US"/>
          </a:p>
        </p:txBody>
      </p:sp>
    </p:spTree>
    <p:extLst>
      <p:ext uri="{BB962C8B-B14F-4D97-AF65-F5344CB8AC3E}">
        <p14:creationId xmlns:p14="http://schemas.microsoft.com/office/powerpoint/2010/main" val="283412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Opportunities</a:t>
            </a:r>
          </a:p>
          <a:p>
            <a:pPr lvl="1"/>
            <a:r>
              <a:rPr lang="en-US"/>
              <a:t>All to nearly all traffic captured (depending on sensor/detector layout)</a:t>
            </a:r>
          </a:p>
          <a:p>
            <a:pPr lvl="1"/>
            <a:r>
              <a:rPr lang="en-US"/>
              <a:t>Direct measure of cycle length, splits, offsets, pedestrian/bike/transit/truck/EV phasing</a:t>
            </a:r>
          </a:p>
          <a:p>
            <a:pPr lvl="1"/>
            <a:r>
              <a:rPr lang="en-US"/>
              <a:t>Know phase termination... omit, skip, gap-out, max-out, force-off, coordination</a:t>
            </a:r>
          </a:p>
          <a:p>
            <a:pPr lvl="1"/>
            <a:r>
              <a:rPr lang="en-US"/>
              <a:t>See detector actuations (depending on sensor/detector layout)</a:t>
            </a:r>
          </a:p>
          <a:p>
            <a:r>
              <a:rPr lang="en-US">
                <a:cs typeface="Calibri"/>
              </a:rPr>
              <a:t>Limitations</a:t>
            </a:r>
          </a:p>
          <a:p>
            <a:pPr lvl="1"/>
            <a:r>
              <a:rPr lang="en-US">
                <a:ea typeface="+mn-lt"/>
                <a:cs typeface="+mn-lt"/>
              </a:rPr>
              <a:t>Relies on more complex detector/sensor layout &amp; configuration</a:t>
            </a:r>
          </a:p>
          <a:p>
            <a:pPr lvl="1"/>
            <a:r>
              <a:rPr lang="en-US"/>
              <a:t>Inconsistencies in detector/sensor layout or functionality can make SPM eval/compare difficult or inaccurate</a:t>
            </a:r>
          </a:p>
          <a:p>
            <a:pPr lvl="1"/>
            <a:r>
              <a:rPr lang="en-US"/>
              <a:t>Introduces more points of failure</a:t>
            </a:r>
          </a:p>
          <a:p>
            <a:pPr lvl="1"/>
            <a:r>
              <a:rPr lang="en-US"/>
              <a:t>Approximates SPMs like AOG/AOR, Split Fails, Delay rather than directly measuring</a:t>
            </a:r>
          </a:p>
          <a:p>
            <a:endParaRPr lang="en-US">
              <a:cs typeface="Calibri"/>
            </a:endParaRPr>
          </a:p>
        </p:txBody>
      </p:sp>
      <p:sp>
        <p:nvSpPr>
          <p:cNvPr id="4" name="Slide Number Placeholder 3"/>
          <p:cNvSpPr>
            <a:spLocks noGrp="1"/>
          </p:cNvSpPr>
          <p:nvPr>
            <p:ph type="sldNum" sz="quarter" idx="5"/>
          </p:nvPr>
        </p:nvSpPr>
        <p:spPr/>
        <p:txBody>
          <a:bodyPr/>
          <a:lstStyle/>
          <a:p>
            <a:fld id="{47817FB1-9A25-9C46-AA64-4820D73FB853}" type="slidenum">
              <a:rPr lang="en-US" smtClean="0"/>
              <a:t>18</a:t>
            </a:fld>
            <a:endParaRPr lang="en-US"/>
          </a:p>
        </p:txBody>
      </p:sp>
    </p:spTree>
    <p:extLst>
      <p:ext uri="{BB962C8B-B14F-4D97-AF65-F5344CB8AC3E}">
        <p14:creationId xmlns:p14="http://schemas.microsoft.com/office/powerpoint/2010/main" val="1100032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Opportunities</a:t>
            </a:r>
          </a:p>
          <a:p>
            <a:pPr lvl="1"/>
            <a:r>
              <a:rPr lang="en-US"/>
              <a:t>Real Road User Trajectories --&gt; Accurate SPMs</a:t>
            </a:r>
          </a:p>
          <a:p>
            <a:pPr lvl="1"/>
            <a:r>
              <a:rPr lang="en-US"/>
              <a:t>GPS-vehicle to cloud --&gt; No agency infrastructure or extra components to purchase/maintain</a:t>
            </a:r>
          </a:p>
          <a:p>
            <a:pPr lvl="1"/>
            <a:r>
              <a:rPr lang="en-US"/>
              <a:t>Integrated SPM analytics calculation software --&gt; easy, simple SPM analysis</a:t>
            </a:r>
          </a:p>
          <a:p>
            <a:pPr lvl="1"/>
            <a:r>
              <a:rPr lang="en-US"/>
              <a:t>Easy to scale to network level for agency-wide relative comparisons</a:t>
            </a:r>
          </a:p>
          <a:p>
            <a:pPr lvl="1"/>
            <a:r>
              <a:rPr lang="en-US"/>
              <a:t>Probe sample size is increasing exponentially </a:t>
            </a:r>
          </a:p>
          <a:p>
            <a:pPr lvl="1"/>
            <a:r>
              <a:rPr lang="en-US"/>
              <a:t>Historical Data back to January 2020 (INRIX Signal Analytics)</a:t>
            </a:r>
          </a:p>
          <a:p>
            <a:pPr lvl="1"/>
            <a:r>
              <a:rPr lang="en-US"/>
              <a:t>	</a:t>
            </a:r>
          </a:p>
          <a:p>
            <a:pPr lvl="1"/>
            <a:r>
              <a:rPr lang="en-US">
                <a:ea typeface="+mn-lt"/>
                <a:cs typeface="+mn-lt"/>
              </a:rPr>
              <a:t>Limitations</a:t>
            </a:r>
          </a:p>
          <a:p>
            <a:pPr lvl="1"/>
            <a:r>
              <a:rPr lang="en-US">
                <a:ea typeface="+mn-lt"/>
                <a:cs typeface="+mn-lt"/>
              </a:rPr>
              <a:t>Is based on probe data --&gt; only a sample of conditions</a:t>
            </a:r>
          </a:p>
          <a:p>
            <a:pPr lvl="1"/>
            <a:r>
              <a:rPr lang="en-US"/>
              <a:t>No direct signal phasing/timing measurement</a:t>
            </a:r>
          </a:p>
          <a:p>
            <a:pPr lvl="1"/>
            <a:r>
              <a:rPr lang="en-US"/>
              <a:t>Vehicle only, currently</a:t>
            </a:r>
          </a:p>
          <a:p>
            <a:pPr lvl="1"/>
            <a:endParaRPr lang="en-US"/>
          </a:p>
          <a:p>
            <a:endParaRPr lang="en-US">
              <a:cs typeface="Calibri"/>
            </a:endParaRPr>
          </a:p>
        </p:txBody>
      </p:sp>
      <p:sp>
        <p:nvSpPr>
          <p:cNvPr id="4" name="Slide Number Placeholder 3"/>
          <p:cNvSpPr>
            <a:spLocks noGrp="1"/>
          </p:cNvSpPr>
          <p:nvPr>
            <p:ph type="sldNum" sz="quarter" idx="5"/>
          </p:nvPr>
        </p:nvSpPr>
        <p:spPr/>
        <p:txBody>
          <a:bodyPr/>
          <a:lstStyle/>
          <a:p>
            <a:fld id="{47817FB1-9A25-9C46-AA64-4820D73FB853}" type="slidenum">
              <a:rPr lang="en-US" smtClean="0"/>
              <a:t>19</a:t>
            </a:fld>
            <a:endParaRPr lang="en-US"/>
          </a:p>
        </p:txBody>
      </p:sp>
    </p:spTree>
    <p:extLst>
      <p:ext uri="{BB962C8B-B14F-4D97-AF65-F5344CB8AC3E}">
        <p14:creationId xmlns:p14="http://schemas.microsoft.com/office/powerpoint/2010/main" val="3878181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Washington County, OR used the tool to investigate a customer complaint. </a:t>
            </a:r>
          </a:p>
          <a:p>
            <a:r>
              <a:rPr lang="en-US" dirty="0"/>
              <a:t>Essentially a 1 mile stretch of road was taking longer to travel than an 8 mile stretch of roadway as a result of a traffic signal. </a:t>
            </a:r>
          </a:p>
          <a:p>
            <a:r>
              <a:rPr lang="en-US" dirty="0"/>
              <a:t>A customer reported the issue and INRIX Signal Analytics was used to investigate.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817FB1-9A25-9C46-AA64-4820D73FB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659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Upon investigation a problem was apparent in the IQ dashboard. The SB movement experiences significant delay and split failures at the intersection. After adjusting the intersection and some parameters in the cabinet. The result was an improvement in both the control delay and a reduction in split failures during the PM peak period.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817FB1-9A25-9C46-AA64-4820D73FB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36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817FB1-9A25-9C46-AA64-4820D73FB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363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dirty="0">
                <a:cs typeface="Calibri" panose="020F0502020204030204"/>
              </a:rPr>
              <a:t>Session Goals are to:</a:t>
            </a:r>
          </a:p>
          <a:p>
            <a:pPr marL="171450" indent="-171450">
              <a:spcBef>
                <a:spcPct val="20000"/>
              </a:spcBef>
              <a:buFont typeface="Arial"/>
              <a:buChar char="•"/>
            </a:pPr>
            <a:r>
              <a:rPr lang="en-US" dirty="0"/>
              <a:t>Develop a Base-Level Understanding of SPMs</a:t>
            </a:r>
            <a:endParaRPr lang="en-US" dirty="0">
              <a:cs typeface="Calibri" panose="020F0502020204030204"/>
            </a:endParaRPr>
          </a:p>
          <a:p>
            <a:pPr marL="171450" indent="-171450">
              <a:spcBef>
                <a:spcPct val="20000"/>
              </a:spcBef>
              <a:buFont typeface="Arial"/>
              <a:buChar char="•"/>
            </a:pPr>
            <a:r>
              <a:rPr lang="en-US" dirty="0"/>
              <a:t>How to Get Started with SPMs – controller-based and/or GPS-based</a:t>
            </a:r>
            <a:endParaRPr lang="en-US" dirty="0">
              <a:cs typeface="Calibri" panose="020F0502020204030204"/>
            </a:endParaRPr>
          </a:p>
          <a:p>
            <a:pPr marL="171450" indent="-171450">
              <a:spcBef>
                <a:spcPct val="20000"/>
              </a:spcBef>
              <a:buFont typeface="Arial"/>
              <a:buChar char="•"/>
            </a:pPr>
            <a:r>
              <a:rPr lang="en-US" dirty="0"/>
              <a:t>Share Example Agency Story around both sensor based and GPS based SPMs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7817FB1-9A25-9C46-AA64-4820D73FB853}" type="slidenum">
              <a:rPr lang="en-US" smtClean="0"/>
              <a:t>2</a:t>
            </a:fld>
            <a:endParaRPr lang="en-US"/>
          </a:p>
        </p:txBody>
      </p:sp>
    </p:spTree>
    <p:extLst>
      <p:ext uri="{BB962C8B-B14F-4D97-AF65-F5344CB8AC3E}">
        <p14:creationId xmlns:p14="http://schemas.microsoft.com/office/powerpoint/2010/main" val="967501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Poorly Timed Traffic Signals</a:t>
            </a:r>
          </a:p>
          <a:p>
            <a:pPr marL="171450" indent="-171450">
              <a:buFont typeface="Arial" panose="020B0604020202020204" pitchFamily="34" charset="0"/>
              <a:buChar char="•"/>
            </a:pPr>
            <a:r>
              <a:rPr lang="en-US" dirty="0"/>
              <a:t>Let’s consider this urban signal in Charlotte (click)</a:t>
            </a:r>
          </a:p>
          <a:p>
            <a:pPr marL="171450" indent="-171450">
              <a:buFont typeface="Arial" panose="020B0604020202020204" pitchFamily="34" charset="0"/>
              <a:buChar char="•"/>
            </a:pPr>
            <a:r>
              <a:rPr lang="en-US" dirty="0"/>
              <a:t>A pretty standard 4 legged intersection (click) in a downtown urban core (click)</a:t>
            </a:r>
          </a:p>
          <a:p>
            <a:pPr marL="171450" indent="-171450">
              <a:buFont typeface="Arial" panose="020B0604020202020204" pitchFamily="34" charset="0"/>
              <a:buChar char="•"/>
            </a:pPr>
            <a:r>
              <a:rPr lang="en-US" dirty="0"/>
              <a:t>If there were a problem at this intersection, how would we know? (click)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we knew about the problem, What could we do? (click)</a:t>
            </a:r>
          </a:p>
          <a:p>
            <a:pPr marL="171450" indent="-171450">
              <a:buFont typeface="Arial" panose="020B0604020202020204" pitchFamily="34" charset="0"/>
              <a:buChar char="•"/>
            </a:pPr>
            <a:r>
              <a:rPr lang="en-US" dirty="0"/>
              <a:t>Why should we care (click)</a:t>
            </a:r>
          </a:p>
          <a:p>
            <a:pPr marL="171450" indent="-171450">
              <a:buFont typeface="Arial" panose="020B0604020202020204" pitchFamily="34" charset="0"/>
              <a:buChar char="•"/>
            </a:pPr>
            <a:r>
              <a:rPr lang="en-US" dirty="0"/>
              <a:t>Read and elaborate on stats (click)</a:t>
            </a:r>
          </a:p>
          <a:p>
            <a:endParaRPr lang="en-US" dirty="0"/>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7817FB1-9A25-9C46-AA64-4820D73FB853}" type="slidenum">
              <a:rPr lang="en-US" smtClean="0"/>
              <a:t>3</a:t>
            </a:fld>
            <a:endParaRPr lang="en-US"/>
          </a:p>
        </p:txBody>
      </p:sp>
    </p:spTree>
    <p:extLst>
      <p:ext uri="{BB962C8B-B14F-4D97-AF65-F5344CB8AC3E}">
        <p14:creationId xmlns:p14="http://schemas.microsoft.com/office/powerpoint/2010/main" val="1695695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 engineer managing one signal is relatively easy. Perform a traffic study, retime the signal, observe the benefits (click)</a:t>
            </a:r>
          </a:p>
          <a:p>
            <a:pPr marL="171450" indent="-171450">
              <a:buFont typeface="Arial" panose="020B0604020202020204" pitchFamily="34" charset="0"/>
              <a:buChar char="•"/>
            </a:pPr>
            <a:r>
              <a:rPr lang="en-US" dirty="0"/>
              <a:t>An engineer managing an entire network of signals becomes more difficult, time consuming, and expensive. </a:t>
            </a:r>
          </a:p>
          <a:p>
            <a:pPr marL="171450" indent="-171450">
              <a:buFont typeface="Arial" panose="020B0604020202020204" pitchFamily="34" charset="0"/>
              <a:buChar char="•"/>
            </a:pPr>
            <a:r>
              <a:rPr lang="en-US" dirty="0"/>
              <a:t>How can I identify the signals I should be prioritizing (click)</a:t>
            </a:r>
          </a:p>
          <a:p>
            <a:pPr marL="171450" indent="-171450">
              <a:buFont typeface="Arial" panose="020B0604020202020204" pitchFamily="34" charset="0"/>
              <a:buChar char="•"/>
            </a:pPr>
            <a:r>
              <a:rPr lang="en-US" dirty="0"/>
              <a:t>Our solution is leveraging the vehicles with in-dash GPS devices to give us an idea of how signalized intersections are performing (click)</a:t>
            </a:r>
          </a:p>
          <a:p>
            <a:pPr marL="171450" indent="-171450">
              <a:buFont typeface="Arial" panose="020B0604020202020204" pitchFamily="34" charset="0"/>
              <a:buChar char="•"/>
            </a:pPr>
            <a:r>
              <a:rPr lang="en-US" dirty="0"/>
              <a:t>As vehicles move through the network when they pass through a signalized intersection we can leverage those waypoints to tell us how an intersection is performing (click)</a:t>
            </a:r>
          </a:p>
          <a:p>
            <a:endParaRPr lang="en-US" dirty="0"/>
          </a:p>
        </p:txBody>
      </p:sp>
      <p:sp>
        <p:nvSpPr>
          <p:cNvPr id="4" name="Slide Number Placeholder 3"/>
          <p:cNvSpPr>
            <a:spLocks noGrp="1"/>
          </p:cNvSpPr>
          <p:nvPr>
            <p:ph type="sldNum" sz="quarter" idx="5"/>
          </p:nvPr>
        </p:nvSpPr>
        <p:spPr/>
        <p:txBody>
          <a:bodyPr/>
          <a:lstStyle/>
          <a:p>
            <a:fld id="{47817FB1-9A25-9C46-AA64-4820D73FB853}" type="slidenum">
              <a:rPr lang="en-US" smtClean="0"/>
              <a:t>4</a:t>
            </a:fld>
            <a:endParaRPr lang="en-US"/>
          </a:p>
        </p:txBody>
      </p:sp>
    </p:spTree>
    <p:extLst>
      <p:ext uri="{BB962C8B-B14F-4D97-AF65-F5344CB8AC3E}">
        <p14:creationId xmlns:p14="http://schemas.microsoft.com/office/powerpoint/2010/main" val="2407943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817FB1-9A25-9C46-AA64-4820D73FB853}" type="slidenum">
              <a:rPr lang="en-US" smtClean="0"/>
              <a:t>6</a:t>
            </a:fld>
            <a:endParaRPr lang="en-US"/>
          </a:p>
        </p:txBody>
      </p:sp>
    </p:spTree>
    <p:extLst>
      <p:ext uri="{BB962C8B-B14F-4D97-AF65-F5344CB8AC3E}">
        <p14:creationId xmlns:p14="http://schemas.microsoft.com/office/powerpoint/2010/main" val="3073177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Steve to add text and edit slide as desired. </a:t>
            </a:r>
          </a:p>
          <a:p>
            <a:endParaRPr lang="en-US" dirty="0">
              <a:cs typeface="Calibri"/>
            </a:endParaRPr>
          </a:p>
        </p:txBody>
      </p:sp>
      <p:sp>
        <p:nvSpPr>
          <p:cNvPr id="4" name="Slide Number Placeholder 3"/>
          <p:cNvSpPr>
            <a:spLocks noGrp="1"/>
          </p:cNvSpPr>
          <p:nvPr>
            <p:ph type="sldNum" sz="quarter" idx="5"/>
          </p:nvPr>
        </p:nvSpPr>
        <p:spPr/>
        <p:txBody>
          <a:bodyPr/>
          <a:lstStyle/>
          <a:p>
            <a:fld id="{47817FB1-9A25-9C46-AA64-4820D73FB853}" type="slidenum">
              <a:rPr lang="en-US" smtClean="0"/>
              <a:t>8</a:t>
            </a:fld>
            <a:endParaRPr lang="en-US"/>
          </a:p>
        </p:txBody>
      </p:sp>
    </p:spTree>
    <p:extLst>
      <p:ext uri="{BB962C8B-B14F-4D97-AF65-F5344CB8AC3E}">
        <p14:creationId xmlns:p14="http://schemas.microsoft.com/office/powerpoint/2010/main" val="3152565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151688-D0B6-4AB4-BF55-DE77A4D7D0DF}" type="slidenum">
              <a:rPr lang="en-US" smtClean="0"/>
              <a:t>13</a:t>
            </a:fld>
            <a:endParaRPr lang="en-US"/>
          </a:p>
        </p:txBody>
      </p:sp>
    </p:spTree>
    <p:extLst>
      <p:ext uri="{BB962C8B-B14F-4D97-AF65-F5344CB8AC3E}">
        <p14:creationId xmlns:p14="http://schemas.microsoft.com/office/powerpoint/2010/main" val="3633068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817FB1-9A25-9C46-AA64-4820D73FB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949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817FB1-9A25-9C46-AA64-4820D73FB853}" type="slidenum">
              <a:rPr lang="en-US" smtClean="0"/>
              <a:t>15</a:t>
            </a:fld>
            <a:endParaRPr lang="en-US"/>
          </a:p>
        </p:txBody>
      </p:sp>
    </p:spTree>
    <p:extLst>
      <p:ext uri="{BB962C8B-B14F-4D97-AF65-F5344CB8AC3E}">
        <p14:creationId xmlns:p14="http://schemas.microsoft.com/office/powerpoint/2010/main" val="412319610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74A6C743-E873-F84D-B6C7-ECC4795CE7A8}"/>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colorTemperature colorTemp="6544"/>
                    </a14:imgEffect>
                    <a14:imgEffect>
                      <a14:saturation sat="107000"/>
                    </a14:imgEffect>
                    <a14:imgEffect>
                      <a14:brightnessContrast bright="1000" contrast="4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 name="Title 1">
            <a:extLst>
              <a:ext uri="{FF2B5EF4-FFF2-40B4-BE49-F238E27FC236}">
                <a16:creationId xmlns:a16="http://schemas.microsoft.com/office/drawing/2014/main" id="{488314C9-15FA-8641-9798-281F4D722718}"/>
              </a:ext>
            </a:extLst>
          </p:cNvPr>
          <p:cNvSpPr>
            <a:spLocks noGrp="1"/>
          </p:cNvSpPr>
          <p:nvPr>
            <p:ph type="ctrTitle" hasCustomPrompt="1"/>
          </p:nvPr>
        </p:nvSpPr>
        <p:spPr>
          <a:xfrm>
            <a:off x="356235" y="3396102"/>
            <a:ext cx="11460480" cy="1470025"/>
          </a:xfrm>
          <a:prstGeom prst="rect">
            <a:avLst/>
          </a:prstGeom>
        </p:spPr>
        <p:txBody>
          <a:bodyPr anchor="t"/>
          <a:lstStyle>
            <a:lvl1pPr algn="l">
              <a:defRPr sz="4000" baseline="0">
                <a:solidFill>
                  <a:schemeClr val="bg1"/>
                </a:solidFill>
                <a:effectLst>
                  <a:outerShdw blurRad="50800" dist="38100" dir="2700000" algn="tl" rotWithShape="0">
                    <a:prstClr val="black">
                      <a:alpha val="40000"/>
                    </a:prstClr>
                  </a:outerShdw>
                </a:effectLst>
                <a:latin typeface="Franklin Gothic Medium" panose="020B0603020102020204" pitchFamily="34" charset="0"/>
              </a:defRPr>
            </a:lvl1pPr>
          </a:lstStyle>
          <a:p>
            <a:r>
              <a:rPr lang="en-US"/>
              <a:t>Title Page with </a:t>
            </a:r>
            <a:br>
              <a:rPr lang="en-US"/>
            </a:br>
            <a:r>
              <a:rPr lang="en-US"/>
              <a:t>Two Line Headline</a:t>
            </a:r>
          </a:p>
        </p:txBody>
      </p:sp>
      <p:sp>
        <p:nvSpPr>
          <p:cNvPr id="40" name="Subtitle 2">
            <a:extLst>
              <a:ext uri="{FF2B5EF4-FFF2-40B4-BE49-F238E27FC236}">
                <a16:creationId xmlns:a16="http://schemas.microsoft.com/office/drawing/2014/main" id="{B64EC3A5-67A1-184D-9C19-D8C9E116C5ED}"/>
              </a:ext>
            </a:extLst>
          </p:cNvPr>
          <p:cNvSpPr>
            <a:spLocks noGrp="1"/>
          </p:cNvSpPr>
          <p:nvPr>
            <p:ph type="subTitle" idx="1" hasCustomPrompt="1"/>
          </p:nvPr>
        </p:nvSpPr>
        <p:spPr>
          <a:xfrm>
            <a:off x="365760" y="5029200"/>
            <a:ext cx="11460480" cy="1097280"/>
          </a:xfrm>
          <a:prstGeom prst="rect">
            <a:avLst/>
          </a:prstGeom>
        </p:spPr>
        <p:txBody>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 NAME</a:t>
            </a:r>
          </a:p>
          <a:p>
            <a:r>
              <a:rPr lang="en-US"/>
              <a:t>Title</a:t>
            </a:r>
          </a:p>
        </p:txBody>
      </p:sp>
      <p:sp>
        <p:nvSpPr>
          <p:cNvPr id="13" name="Date Placeholder 3">
            <a:extLst>
              <a:ext uri="{FF2B5EF4-FFF2-40B4-BE49-F238E27FC236}">
                <a16:creationId xmlns:a16="http://schemas.microsoft.com/office/drawing/2014/main" id="{F72943CF-4604-544B-A7C6-7DEE8F569332}"/>
              </a:ext>
            </a:extLst>
          </p:cNvPr>
          <p:cNvSpPr>
            <a:spLocks noGrp="1"/>
          </p:cNvSpPr>
          <p:nvPr>
            <p:ph type="dt" sz="half" idx="2"/>
          </p:nvPr>
        </p:nvSpPr>
        <p:spPr>
          <a:xfrm>
            <a:off x="365759" y="274320"/>
            <a:ext cx="3048000" cy="274320"/>
          </a:xfrm>
          <a:prstGeom prst="rect">
            <a:avLst/>
          </a:prstGeom>
        </p:spPr>
        <p:txBody>
          <a:bodyPr vert="horz" lIns="0" tIns="45720" rIns="0" bIns="45720" rtlCol="0" anchor="b"/>
          <a:lstStyle>
            <a:lvl1pPr>
              <a:defRPr lang="en-US" sz="1200" smtClean="0">
                <a:solidFill>
                  <a:schemeClr val="bg1"/>
                </a:solidFill>
              </a:defRPr>
            </a:lvl1pPr>
          </a:lstStyle>
          <a:p>
            <a:endParaRPr>
              <a:solidFill>
                <a:prstClr val="white"/>
              </a:solidFill>
            </a:endParaRPr>
          </a:p>
        </p:txBody>
      </p:sp>
      <p:sp>
        <p:nvSpPr>
          <p:cNvPr id="10" name="Freeform 9">
            <a:extLst>
              <a:ext uri="{FF2B5EF4-FFF2-40B4-BE49-F238E27FC236}">
                <a16:creationId xmlns:a16="http://schemas.microsoft.com/office/drawing/2014/main" id="{ACA3AF46-2B89-B947-810A-652B1ED45BE7}"/>
              </a:ext>
            </a:extLst>
          </p:cNvPr>
          <p:cNvSpPr>
            <a:spLocks noEditPoints="1"/>
          </p:cNvSpPr>
          <p:nvPr userDrawn="1"/>
        </p:nvSpPr>
        <p:spPr bwMode="auto">
          <a:xfrm>
            <a:off x="10925304" y="6259126"/>
            <a:ext cx="900936" cy="295909"/>
          </a:xfrm>
          <a:custGeom>
            <a:avLst/>
            <a:gdLst>
              <a:gd name="T0" fmla="*/ 428 w 866"/>
              <a:gd name="T1" fmla="*/ 69 h 285"/>
              <a:gd name="T2" fmla="*/ 428 w 866"/>
              <a:gd name="T3" fmla="*/ 133 h 285"/>
              <a:gd name="T4" fmla="*/ 524 w 866"/>
              <a:gd name="T5" fmla="*/ 47 h 285"/>
              <a:gd name="T6" fmla="*/ 542 w 866"/>
              <a:gd name="T7" fmla="*/ 59 h 285"/>
              <a:gd name="T8" fmla="*/ 544 w 866"/>
              <a:gd name="T9" fmla="*/ 209 h 285"/>
              <a:gd name="T10" fmla="*/ 519 w 866"/>
              <a:gd name="T11" fmla="*/ 221 h 285"/>
              <a:gd name="T12" fmla="*/ 470 w 866"/>
              <a:gd name="T13" fmla="*/ 53 h 285"/>
              <a:gd name="T14" fmla="*/ 260 w 866"/>
              <a:gd name="T15" fmla="*/ 38 h 285"/>
              <a:gd name="T16" fmla="*/ 260 w 866"/>
              <a:gd name="T17" fmla="*/ 56 h 285"/>
              <a:gd name="T18" fmla="*/ 278 w 866"/>
              <a:gd name="T19" fmla="*/ 69 h 285"/>
              <a:gd name="T20" fmla="*/ 138 w 866"/>
              <a:gd name="T21" fmla="*/ 36 h 285"/>
              <a:gd name="T22" fmla="*/ 119 w 866"/>
              <a:gd name="T23" fmla="*/ 133 h 285"/>
              <a:gd name="T24" fmla="*/ 111 w 866"/>
              <a:gd name="T25" fmla="*/ 222 h 285"/>
              <a:gd name="T26" fmla="*/ 82 w 866"/>
              <a:gd name="T27" fmla="*/ 212 h 285"/>
              <a:gd name="T28" fmla="*/ 844 w 866"/>
              <a:gd name="T29" fmla="*/ 6 h 285"/>
              <a:gd name="T30" fmla="*/ 2 w 866"/>
              <a:gd name="T31" fmla="*/ 9 h 285"/>
              <a:gd name="T32" fmla="*/ 24 w 866"/>
              <a:gd name="T33" fmla="*/ 27 h 285"/>
              <a:gd name="T34" fmla="*/ 29 w 866"/>
              <a:gd name="T35" fmla="*/ 209 h 285"/>
              <a:gd name="T36" fmla="*/ 11 w 866"/>
              <a:gd name="T37" fmla="*/ 228 h 285"/>
              <a:gd name="T38" fmla="*/ 10 w 866"/>
              <a:gd name="T39" fmla="*/ 246 h 285"/>
              <a:gd name="T40" fmla="*/ 178 w 866"/>
              <a:gd name="T41" fmla="*/ 246 h 285"/>
              <a:gd name="T42" fmla="*/ 178 w 866"/>
              <a:gd name="T43" fmla="*/ 228 h 285"/>
              <a:gd name="T44" fmla="*/ 160 w 866"/>
              <a:gd name="T45" fmla="*/ 213 h 285"/>
              <a:gd name="T46" fmla="*/ 313 w 866"/>
              <a:gd name="T47" fmla="*/ 245 h 285"/>
              <a:gd name="T48" fmla="*/ 338 w 866"/>
              <a:gd name="T49" fmla="*/ 56 h 285"/>
              <a:gd name="T50" fmla="*/ 347 w 866"/>
              <a:gd name="T51" fmla="*/ 217 h 285"/>
              <a:gd name="T52" fmla="*/ 334 w 866"/>
              <a:gd name="T53" fmla="*/ 228 h 285"/>
              <a:gd name="T54" fmla="*/ 353 w 866"/>
              <a:gd name="T55" fmla="*/ 246 h 285"/>
              <a:gd name="T56" fmla="*/ 427 w 866"/>
              <a:gd name="T57" fmla="*/ 237 h 285"/>
              <a:gd name="T58" fmla="*/ 417 w 866"/>
              <a:gd name="T59" fmla="*/ 228 h 285"/>
              <a:gd name="T60" fmla="*/ 399 w 866"/>
              <a:gd name="T61" fmla="*/ 211 h 285"/>
              <a:gd name="T62" fmla="*/ 469 w 866"/>
              <a:gd name="T63" fmla="*/ 231 h 285"/>
              <a:gd name="T64" fmla="*/ 702 w 866"/>
              <a:gd name="T65" fmla="*/ 246 h 285"/>
              <a:gd name="T66" fmla="*/ 711 w 866"/>
              <a:gd name="T67" fmla="*/ 237 h 285"/>
              <a:gd name="T68" fmla="*/ 700 w 866"/>
              <a:gd name="T69" fmla="*/ 227 h 285"/>
              <a:gd name="T70" fmla="*/ 5 w 866"/>
              <a:gd name="T71" fmla="*/ 265 h 285"/>
              <a:gd name="T72" fmla="*/ 857 w 866"/>
              <a:gd name="T73" fmla="*/ 285 h 285"/>
              <a:gd name="T74" fmla="*/ 843 w 866"/>
              <a:gd name="T75" fmla="*/ 258 h 285"/>
              <a:gd name="T76" fmla="*/ 762 w 866"/>
              <a:gd name="T77" fmla="*/ 136 h 285"/>
              <a:gd name="T78" fmla="*/ 814 w 866"/>
              <a:gd name="T79" fmla="*/ 65 h 285"/>
              <a:gd name="T80" fmla="*/ 832 w 866"/>
              <a:gd name="T81" fmla="*/ 56 h 285"/>
              <a:gd name="T82" fmla="*/ 767 w 866"/>
              <a:gd name="T83" fmla="*/ 38 h 285"/>
              <a:gd name="T84" fmla="*/ 767 w 866"/>
              <a:gd name="T85" fmla="*/ 56 h 285"/>
              <a:gd name="T86" fmla="*/ 771 w 866"/>
              <a:gd name="T87" fmla="*/ 61 h 285"/>
              <a:gd name="T88" fmla="*/ 712 w 866"/>
              <a:gd name="T89" fmla="*/ 58 h 285"/>
              <a:gd name="T90" fmla="*/ 714 w 866"/>
              <a:gd name="T91" fmla="*/ 38 h 285"/>
              <a:gd name="T92" fmla="*/ 640 w 866"/>
              <a:gd name="T93" fmla="*/ 56 h 285"/>
              <a:gd name="T94" fmla="*/ 659 w 866"/>
              <a:gd name="T95" fmla="*/ 64 h 285"/>
              <a:gd name="T96" fmla="*/ 640 w 866"/>
              <a:gd name="T97" fmla="*/ 228 h 285"/>
              <a:gd name="T98" fmla="*/ 605 w 866"/>
              <a:gd name="T99" fmla="*/ 223 h 285"/>
              <a:gd name="T100" fmla="*/ 599 w 866"/>
              <a:gd name="T101" fmla="*/ 64 h 285"/>
              <a:gd name="T102" fmla="*/ 612 w 866"/>
              <a:gd name="T103" fmla="*/ 56 h 285"/>
              <a:gd name="T104" fmla="*/ 619 w 866"/>
              <a:gd name="T105" fmla="*/ 47 h 285"/>
              <a:gd name="T106" fmla="*/ 611 w 866"/>
              <a:gd name="T107" fmla="*/ 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6" h="285">
                <a:moveTo>
                  <a:pt x="408" y="138"/>
                </a:moveTo>
                <a:cubicBezTo>
                  <a:pt x="399" y="138"/>
                  <a:pt x="399" y="138"/>
                  <a:pt x="399" y="138"/>
                </a:cubicBezTo>
                <a:cubicBezTo>
                  <a:pt x="399" y="64"/>
                  <a:pt x="399" y="64"/>
                  <a:pt x="399" y="64"/>
                </a:cubicBezTo>
                <a:cubicBezTo>
                  <a:pt x="404" y="64"/>
                  <a:pt x="419" y="64"/>
                  <a:pt x="428" y="69"/>
                </a:cubicBezTo>
                <a:cubicBezTo>
                  <a:pt x="433" y="71"/>
                  <a:pt x="437" y="75"/>
                  <a:pt x="440" y="79"/>
                </a:cubicBezTo>
                <a:cubicBezTo>
                  <a:pt x="444" y="86"/>
                  <a:pt x="446" y="93"/>
                  <a:pt x="446" y="101"/>
                </a:cubicBezTo>
                <a:cubicBezTo>
                  <a:pt x="446" y="109"/>
                  <a:pt x="444" y="116"/>
                  <a:pt x="440" y="123"/>
                </a:cubicBezTo>
                <a:cubicBezTo>
                  <a:pt x="437" y="127"/>
                  <a:pt x="433" y="131"/>
                  <a:pt x="428" y="133"/>
                </a:cubicBezTo>
                <a:cubicBezTo>
                  <a:pt x="422" y="136"/>
                  <a:pt x="414" y="137"/>
                  <a:pt x="408" y="138"/>
                </a:cubicBezTo>
                <a:moveTo>
                  <a:pt x="533" y="38"/>
                </a:moveTo>
                <a:cubicBezTo>
                  <a:pt x="533" y="38"/>
                  <a:pt x="533" y="38"/>
                  <a:pt x="533" y="38"/>
                </a:cubicBezTo>
                <a:cubicBezTo>
                  <a:pt x="528" y="38"/>
                  <a:pt x="524" y="42"/>
                  <a:pt x="524" y="47"/>
                </a:cubicBezTo>
                <a:cubicBezTo>
                  <a:pt x="524" y="52"/>
                  <a:pt x="528" y="56"/>
                  <a:pt x="533" y="56"/>
                </a:cubicBezTo>
                <a:cubicBezTo>
                  <a:pt x="533" y="56"/>
                  <a:pt x="533" y="56"/>
                  <a:pt x="533" y="56"/>
                </a:cubicBezTo>
                <a:cubicBezTo>
                  <a:pt x="533" y="56"/>
                  <a:pt x="533" y="56"/>
                  <a:pt x="533" y="56"/>
                </a:cubicBezTo>
                <a:cubicBezTo>
                  <a:pt x="536" y="56"/>
                  <a:pt x="539" y="57"/>
                  <a:pt x="542" y="59"/>
                </a:cubicBezTo>
                <a:cubicBezTo>
                  <a:pt x="544" y="59"/>
                  <a:pt x="544" y="61"/>
                  <a:pt x="544" y="63"/>
                </a:cubicBezTo>
                <a:cubicBezTo>
                  <a:pt x="544" y="208"/>
                  <a:pt x="544" y="208"/>
                  <a:pt x="544" y="208"/>
                </a:cubicBezTo>
                <a:cubicBezTo>
                  <a:pt x="544" y="208"/>
                  <a:pt x="544" y="208"/>
                  <a:pt x="544" y="208"/>
                </a:cubicBezTo>
                <a:cubicBezTo>
                  <a:pt x="544" y="208"/>
                  <a:pt x="544" y="209"/>
                  <a:pt x="544" y="209"/>
                </a:cubicBezTo>
                <a:cubicBezTo>
                  <a:pt x="544" y="210"/>
                  <a:pt x="544" y="211"/>
                  <a:pt x="544" y="211"/>
                </a:cubicBezTo>
                <a:cubicBezTo>
                  <a:pt x="544" y="212"/>
                  <a:pt x="544" y="212"/>
                  <a:pt x="544" y="213"/>
                </a:cubicBezTo>
                <a:cubicBezTo>
                  <a:pt x="544" y="217"/>
                  <a:pt x="542" y="220"/>
                  <a:pt x="539" y="223"/>
                </a:cubicBezTo>
                <a:cubicBezTo>
                  <a:pt x="533" y="228"/>
                  <a:pt x="524" y="228"/>
                  <a:pt x="519" y="221"/>
                </a:cubicBezTo>
                <a:cubicBezTo>
                  <a:pt x="502" y="202"/>
                  <a:pt x="478" y="174"/>
                  <a:pt x="456" y="148"/>
                </a:cubicBezTo>
                <a:cubicBezTo>
                  <a:pt x="463" y="144"/>
                  <a:pt x="469" y="139"/>
                  <a:pt x="474" y="132"/>
                </a:cubicBezTo>
                <a:cubicBezTo>
                  <a:pt x="494" y="111"/>
                  <a:pt x="494" y="77"/>
                  <a:pt x="474" y="56"/>
                </a:cubicBezTo>
                <a:cubicBezTo>
                  <a:pt x="472" y="55"/>
                  <a:pt x="471" y="54"/>
                  <a:pt x="470" y="53"/>
                </a:cubicBezTo>
                <a:cubicBezTo>
                  <a:pt x="470" y="53"/>
                  <a:pt x="469" y="52"/>
                  <a:pt x="469" y="52"/>
                </a:cubicBezTo>
                <a:cubicBezTo>
                  <a:pt x="461" y="45"/>
                  <a:pt x="448" y="42"/>
                  <a:pt x="441" y="42"/>
                </a:cubicBezTo>
                <a:cubicBezTo>
                  <a:pt x="440" y="42"/>
                  <a:pt x="440" y="42"/>
                  <a:pt x="440" y="42"/>
                </a:cubicBezTo>
                <a:cubicBezTo>
                  <a:pt x="433" y="42"/>
                  <a:pt x="261" y="38"/>
                  <a:pt x="260" y="38"/>
                </a:cubicBezTo>
                <a:cubicBezTo>
                  <a:pt x="260" y="38"/>
                  <a:pt x="260" y="38"/>
                  <a:pt x="260" y="38"/>
                </a:cubicBezTo>
                <a:cubicBezTo>
                  <a:pt x="255" y="38"/>
                  <a:pt x="252" y="42"/>
                  <a:pt x="252" y="47"/>
                </a:cubicBezTo>
                <a:cubicBezTo>
                  <a:pt x="252" y="52"/>
                  <a:pt x="255" y="56"/>
                  <a:pt x="260" y="56"/>
                </a:cubicBezTo>
                <a:cubicBezTo>
                  <a:pt x="260" y="56"/>
                  <a:pt x="260" y="56"/>
                  <a:pt x="260" y="56"/>
                </a:cubicBezTo>
                <a:cubicBezTo>
                  <a:pt x="261" y="56"/>
                  <a:pt x="261" y="56"/>
                  <a:pt x="261" y="56"/>
                </a:cubicBezTo>
                <a:cubicBezTo>
                  <a:pt x="266" y="56"/>
                  <a:pt x="270" y="58"/>
                  <a:pt x="273" y="61"/>
                </a:cubicBezTo>
                <a:cubicBezTo>
                  <a:pt x="275" y="63"/>
                  <a:pt x="276" y="65"/>
                  <a:pt x="278" y="67"/>
                </a:cubicBezTo>
                <a:cubicBezTo>
                  <a:pt x="278" y="68"/>
                  <a:pt x="278" y="69"/>
                  <a:pt x="278" y="69"/>
                </a:cubicBezTo>
                <a:cubicBezTo>
                  <a:pt x="278" y="89"/>
                  <a:pt x="277" y="168"/>
                  <a:pt x="277" y="168"/>
                </a:cubicBezTo>
                <a:cubicBezTo>
                  <a:pt x="246" y="139"/>
                  <a:pt x="175" y="71"/>
                  <a:pt x="189" y="84"/>
                </a:cubicBezTo>
                <a:cubicBezTo>
                  <a:pt x="172" y="68"/>
                  <a:pt x="146" y="44"/>
                  <a:pt x="143" y="41"/>
                </a:cubicBezTo>
                <a:cubicBezTo>
                  <a:pt x="143" y="41"/>
                  <a:pt x="142" y="40"/>
                  <a:pt x="138" y="36"/>
                </a:cubicBezTo>
                <a:cubicBezTo>
                  <a:pt x="134" y="33"/>
                  <a:pt x="128" y="33"/>
                  <a:pt x="124" y="37"/>
                </a:cubicBezTo>
                <a:cubicBezTo>
                  <a:pt x="122" y="39"/>
                  <a:pt x="122" y="41"/>
                  <a:pt x="121" y="44"/>
                </a:cubicBezTo>
                <a:cubicBezTo>
                  <a:pt x="121" y="45"/>
                  <a:pt x="121" y="45"/>
                  <a:pt x="121" y="45"/>
                </a:cubicBezTo>
                <a:cubicBezTo>
                  <a:pt x="119" y="133"/>
                  <a:pt x="119" y="133"/>
                  <a:pt x="119" y="133"/>
                </a:cubicBezTo>
                <a:cubicBezTo>
                  <a:pt x="116" y="211"/>
                  <a:pt x="116" y="211"/>
                  <a:pt x="116" y="211"/>
                </a:cubicBezTo>
                <a:cubicBezTo>
                  <a:pt x="116" y="211"/>
                  <a:pt x="116" y="211"/>
                  <a:pt x="116" y="211"/>
                </a:cubicBezTo>
                <a:cubicBezTo>
                  <a:pt x="116" y="213"/>
                  <a:pt x="116" y="215"/>
                  <a:pt x="115" y="217"/>
                </a:cubicBezTo>
                <a:cubicBezTo>
                  <a:pt x="114" y="219"/>
                  <a:pt x="113" y="221"/>
                  <a:pt x="111" y="222"/>
                </a:cubicBezTo>
                <a:cubicBezTo>
                  <a:pt x="108" y="226"/>
                  <a:pt x="104" y="228"/>
                  <a:pt x="99" y="228"/>
                </a:cubicBezTo>
                <a:cubicBezTo>
                  <a:pt x="94" y="228"/>
                  <a:pt x="90" y="226"/>
                  <a:pt x="87" y="222"/>
                </a:cubicBezTo>
                <a:cubicBezTo>
                  <a:pt x="85" y="221"/>
                  <a:pt x="84" y="219"/>
                  <a:pt x="83" y="217"/>
                </a:cubicBezTo>
                <a:cubicBezTo>
                  <a:pt x="82" y="215"/>
                  <a:pt x="82" y="214"/>
                  <a:pt x="82" y="212"/>
                </a:cubicBezTo>
                <a:cubicBezTo>
                  <a:pt x="82" y="35"/>
                  <a:pt x="82" y="35"/>
                  <a:pt x="82" y="35"/>
                </a:cubicBezTo>
                <a:cubicBezTo>
                  <a:pt x="82" y="29"/>
                  <a:pt x="87" y="24"/>
                  <a:pt x="92" y="24"/>
                </a:cubicBezTo>
                <a:cubicBezTo>
                  <a:pt x="170" y="24"/>
                  <a:pt x="788" y="20"/>
                  <a:pt x="842" y="20"/>
                </a:cubicBezTo>
                <a:cubicBezTo>
                  <a:pt x="846" y="17"/>
                  <a:pt x="847" y="11"/>
                  <a:pt x="844" y="6"/>
                </a:cubicBezTo>
                <a:cubicBezTo>
                  <a:pt x="844" y="5"/>
                  <a:pt x="843" y="5"/>
                  <a:pt x="842" y="4"/>
                </a:cubicBezTo>
                <a:cubicBezTo>
                  <a:pt x="838" y="4"/>
                  <a:pt x="12" y="0"/>
                  <a:pt x="12" y="0"/>
                </a:cubicBezTo>
                <a:cubicBezTo>
                  <a:pt x="11" y="0"/>
                  <a:pt x="11" y="0"/>
                  <a:pt x="10" y="0"/>
                </a:cubicBezTo>
                <a:cubicBezTo>
                  <a:pt x="6" y="0"/>
                  <a:pt x="2" y="4"/>
                  <a:pt x="2" y="9"/>
                </a:cubicBezTo>
                <a:cubicBezTo>
                  <a:pt x="2" y="14"/>
                  <a:pt x="5" y="17"/>
                  <a:pt x="9" y="18"/>
                </a:cubicBezTo>
                <a:cubicBezTo>
                  <a:pt x="12" y="20"/>
                  <a:pt x="14" y="21"/>
                  <a:pt x="17" y="22"/>
                </a:cubicBezTo>
                <a:cubicBezTo>
                  <a:pt x="20" y="24"/>
                  <a:pt x="22" y="25"/>
                  <a:pt x="24" y="27"/>
                </a:cubicBezTo>
                <a:cubicBezTo>
                  <a:pt x="24" y="27"/>
                  <a:pt x="24" y="27"/>
                  <a:pt x="24" y="27"/>
                </a:cubicBezTo>
                <a:cubicBezTo>
                  <a:pt x="26" y="30"/>
                  <a:pt x="29" y="33"/>
                  <a:pt x="29" y="40"/>
                </a:cubicBezTo>
                <a:cubicBezTo>
                  <a:pt x="29" y="40"/>
                  <a:pt x="29" y="40"/>
                  <a:pt x="29" y="40"/>
                </a:cubicBezTo>
                <a:cubicBezTo>
                  <a:pt x="29" y="208"/>
                  <a:pt x="29" y="208"/>
                  <a:pt x="29" y="208"/>
                </a:cubicBezTo>
                <a:cubicBezTo>
                  <a:pt x="29" y="209"/>
                  <a:pt x="29" y="209"/>
                  <a:pt x="29" y="209"/>
                </a:cubicBezTo>
                <a:cubicBezTo>
                  <a:pt x="29" y="210"/>
                  <a:pt x="29" y="211"/>
                  <a:pt x="29" y="211"/>
                </a:cubicBezTo>
                <a:cubicBezTo>
                  <a:pt x="29" y="213"/>
                  <a:pt x="29" y="215"/>
                  <a:pt x="28" y="217"/>
                </a:cubicBezTo>
                <a:cubicBezTo>
                  <a:pt x="27" y="219"/>
                  <a:pt x="26" y="221"/>
                  <a:pt x="24" y="222"/>
                </a:cubicBezTo>
                <a:cubicBezTo>
                  <a:pt x="20" y="226"/>
                  <a:pt x="16" y="228"/>
                  <a:pt x="11" y="228"/>
                </a:cubicBezTo>
                <a:cubicBezTo>
                  <a:pt x="11" y="228"/>
                  <a:pt x="11" y="228"/>
                  <a:pt x="11" y="228"/>
                </a:cubicBezTo>
                <a:cubicBezTo>
                  <a:pt x="10" y="228"/>
                  <a:pt x="10" y="228"/>
                  <a:pt x="10" y="228"/>
                </a:cubicBezTo>
                <a:cubicBezTo>
                  <a:pt x="6" y="228"/>
                  <a:pt x="2" y="232"/>
                  <a:pt x="2" y="237"/>
                </a:cubicBezTo>
                <a:cubicBezTo>
                  <a:pt x="2" y="242"/>
                  <a:pt x="6" y="246"/>
                  <a:pt x="10" y="246"/>
                </a:cubicBezTo>
                <a:cubicBezTo>
                  <a:pt x="11" y="246"/>
                  <a:pt x="11" y="246"/>
                  <a:pt x="11" y="246"/>
                </a:cubicBezTo>
                <a:cubicBezTo>
                  <a:pt x="46" y="246"/>
                  <a:pt x="46" y="246"/>
                  <a:pt x="46" y="246"/>
                </a:cubicBezTo>
                <a:cubicBezTo>
                  <a:pt x="143" y="246"/>
                  <a:pt x="143" y="246"/>
                  <a:pt x="143" y="246"/>
                </a:cubicBezTo>
                <a:cubicBezTo>
                  <a:pt x="178" y="246"/>
                  <a:pt x="178" y="246"/>
                  <a:pt x="178" y="246"/>
                </a:cubicBezTo>
                <a:cubicBezTo>
                  <a:pt x="178" y="246"/>
                  <a:pt x="178" y="246"/>
                  <a:pt x="178" y="246"/>
                </a:cubicBezTo>
                <a:cubicBezTo>
                  <a:pt x="183" y="246"/>
                  <a:pt x="187" y="242"/>
                  <a:pt x="187" y="237"/>
                </a:cubicBezTo>
                <a:cubicBezTo>
                  <a:pt x="187" y="232"/>
                  <a:pt x="183" y="228"/>
                  <a:pt x="178" y="228"/>
                </a:cubicBezTo>
                <a:cubicBezTo>
                  <a:pt x="178" y="228"/>
                  <a:pt x="178" y="228"/>
                  <a:pt x="178" y="228"/>
                </a:cubicBezTo>
                <a:cubicBezTo>
                  <a:pt x="177" y="228"/>
                  <a:pt x="177" y="228"/>
                  <a:pt x="177" y="228"/>
                </a:cubicBezTo>
                <a:cubicBezTo>
                  <a:pt x="173" y="228"/>
                  <a:pt x="168" y="226"/>
                  <a:pt x="165" y="222"/>
                </a:cubicBezTo>
                <a:cubicBezTo>
                  <a:pt x="163" y="221"/>
                  <a:pt x="162" y="219"/>
                  <a:pt x="160" y="217"/>
                </a:cubicBezTo>
                <a:cubicBezTo>
                  <a:pt x="160" y="215"/>
                  <a:pt x="160" y="214"/>
                  <a:pt x="160" y="213"/>
                </a:cubicBezTo>
                <a:cubicBezTo>
                  <a:pt x="159" y="194"/>
                  <a:pt x="157" y="119"/>
                  <a:pt x="157" y="119"/>
                </a:cubicBezTo>
                <a:cubicBezTo>
                  <a:pt x="208" y="167"/>
                  <a:pt x="261" y="218"/>
                  <a:pt x="273" y="229"/>
                </a:cubicBezTo>
                <a:cubicBezTo>
                  <a:pt x="290" y="246"/>
                  <a:pt x="290" y="246"/>
                  <a:pt x="290" y="246"/>
                </a:cubicBezTo>
                <a:cubicBezTo>
                  <a:pt x="297" y="252"/>
                  <a:pt x="307" y="251"/>
                  <a:pt x="313" y="245"/>
                </a:cubicBezTo>
                <a:cubicBezTo>
                  <a:pt x="316" y="241"/>
                  <a:pt x="317" y="238"/>
                  <a:pt x="317" y="233"/>
                </a:cubicBezTo>
                <a:cubicBezTo>
                  <a:pt x="317" y="67"/>
                  <a:pt x="317" y="67"/>
                  <a:pt x="317" y="67"/>
                </a:cubicBezTo>
                <a:cubicBezTo>
                  <a:pt x="317" y="61"/>
                  <a:pt x="322" y="56"/>
                  <a:pt x="327" y="56"/>
                </a:cubicBezTo>
                <a:cubicBezTo>
                  <a:pt x="338" y="56"/>
                  <a:pt x="338" y="56"/>
                  <a:pt x="338" y="56"/>
                </a:cubicBezTo>
                <a:cubicBezTo>
                  <a:pt x="343" y="56"/>
                  <a:pt x="348" y="60"/>
                  <a:pt x="348" y="66"/>
                </a:cubicBezTo>
                <a:cubicBezTo>
                  <a:pt x="348" y="211"/>
                  <a:pt x="348" y="211"/>
                  <a:pt x="348" y="211"/>
                </a:cubicBezTo>
                <a:cubicBezTo>
                  <a:pt x="348" y="211"/>
                  <a:pt x="348" y="211"/>
                  <a:pt x="348" y="211"/>
                </a:cubicBezTo>
                <a:cubicBezTo>
                  <a:pt x="348" y="213"/>
                  <a:pt x="348" y="215"/>
                  <a:pt x="347" y="217"/>
                </a:cubicBezTo>
                <a:cubicBezTo>
                  <a:pt x="346" y="219"/>
                  <a:pt x="345" y="221"/>
                  <a:pt x="344" y="222"/>
                </a:cubicBezTo>
                <a:cubicBezTo>
                  <a:pt x="341" y="226"/>
                  <a:pt x="338" y="228"/>
                  <a:pt x="334" y="228"/>
                </a:cubicBezTo>
                <a:cubicBezTo>
                  <a:pt x="334" y="228"/>
                  <a:pt x="334" y="228"/>
                  <a:pt x="334" y="228"/>
                </a:cubicBezTo>
                <a:cubicBezTo>
                  <a:pt x="334" y="228"/>
                  <a:pt x="334" y="228"/>
                  <a:pt x="334" y="228"/>
                </a:cubicBezTo>
                <a:cubicBezTo>
                  <a:pt x="329" y="228"/>
                  <a:pt x="325" y="232"/>
                  <a:pt x="325" y="237"/>
                </a:cubicBezTo>
                <a:cubicBezTo>
                  <a:pt x="325" y="242"/>
                  <a:pt x="329" y="246"/>
                  <a:pt x="334" y="246"/>
                </a:cubicBezTo>
                <a:cubicBezTo>
                  <a:pt x="334" y="246"/>
                  <a:pt x="334" y="246"/>
                  <a:pt x="334" y="246"/>
                </a:cubicBezTo>
                <a:cubicBezTo>
                  <a:pt x="353" y="246"/>
                  <a:pt x="353" y="246"/>
                  <a:pt x="353" y="246"/>
                </a:cubicBezTo>
                <a:cubicBezTo>
                  <a:pt x="418" y="246"/>
                  <a:pt x="418" y="246"/>
                  <a:pt x="418" y="246"/>
                </a:cubicBezTo>
                <a:cubicBezTo>
                  <a:pt x="418" y="246"/>
                  <a:pt x="418" y="246"/>
                  <a:pt x="418" y="246"/>
                </a:cubicBezTo>
                <a:cubicBezTo>
                  <a:pt x="419" y="246"/>
                  <a:pt x="419" y="246"/>
                  <a:pt x="419" y="246"/>
                </a:cubicBezTo>
                <a:cubicBezTo>
                  <a:pt x="423" y="246"/>
                  <a:pt x="427" y="242"/>
                  <a:pt x="427" y="237"/>
                </a:cubicBezTo>
                <a:cubicBezTo>
                  <a:pt x="427" y="232"/>
                  <a:pt x="423" y="228"/>
                  <a:pt x="419" y="228"/>
                </a:cubicBezTo>
                <a:cubicBezTo>
                  <a:pt x="418" y="228"/>
                  <a:pt x="418" y="228"/>
                  <a:pt x="418" y="228"/>
                </a:cubicBezTo>
                <a:cubicBezTo>
                  <a:pt x="418" y="228"/>
                  <a:pt x="418" y="228"/>
                  <a:pt x="418" y="228"/>
                </a:cubicBezTo>
                <a:cubicBezTo>
                  <a:pt x="417" y="228"/>
                  <a:pt x="417" y="228"/>
                  <a:pt x="417" y="228"/>
                </a:cubicBezTo>
                <a:cubicBezTo>
                  <a:pt x="412" y="228"/>
                  <a:pt x="408" y="226"/>
                  <a:pt x="404" y="222"/>
                </a:cubicBezTo>
                <a:cubicBezTo>
                  <a:pt x="402" y="221"/>
                  <a:pt x="401" y="219"/>
                  <a:pt x="400" y="217"/>
                </a:cubicBezTo>
                <a:cubicBezTo>
                  <a:pt x="399" y="215"/>
                  <a:pt x="399" y="213"/>
                  <a:pt x="399" y="211"/>
                </a:cubicBezTo>
                <a:cubicBezTo>
                  <a:pt x="399" y="211"/>
                  <a:pt x="399" y="211"/>
                  <a:pt x="399" y="211"/>
                </a:cubicBezTo>
                <a:cubicBezTo>
                  <a:pt x="399" y="169"/>
                  <a:pt x="399" y="169"/>
                  <a:pt x="399" y="169"/>
                </a:cubicBezTo>
                <a:cubicBezTo>
                  <a:pt x="416" y="169"/>
                  <a:pt x="416" y="169"/>
                  <a:pt x="416" y="169"/>
                </a:cubicBezTo>
                <a:cubicBezTo>
                  <a:pt x="437" y="193"/>
                  <a:pt x="456" y="215"/>
                  <a:pt x="468" y="229"/>
                </a:cubicBezTo>
                <a:cubicBezTo>
                  <a:pt x="469" y="231"/>
                  <a:pt x="469" y="231"/>
                  <a:pt x="469" y="231"/>
                </a:cubicBezTo>
                <a:cubicBezTo>
                  <a:pt x="477" y="241"/>
                  <a:pt x="488" y="246"/>
                  <a:pt x="500" y="246"/>
                </a:cubicBezTo>
                <a:cubicBezTo>
                  <a:pt x="517" y="246"/>
                  <a:pt x="517" y="246"/>
                  <a:pt x="517" y="246"/>
                </a:cubicBezTo>
                <a:cubicBezTo>
                  <a:pt x="702" y="246"/>
                  <a:pt x="702" y="246"/>
                  <a:pt x="702" y="246"/>
                </a:cubicBezTo>
                <a:cubicBezTo>
                  <a:pt x="702" y="246"/>
                  <a:pt x="702" y="246"/>
                  <a:pt x="702" y="246"/>
                </a:cubicBezTo>
                <a:cubicBezTo>
                  <a:pt x="703" y="246"/>
                  <a:pt x="703" y="246"/>
                  <a:pt x="703" y="246"/>
                </a:cubicBezTo>
                <a:cubicBezTo>
                  <a:pt x="704" y="246"/>
                  <a:pt x="704" y="246"/>
                  <a:pt x="704" y="246"/>
                </a:cubicBezTo>
                <a:cubicBezTo>
                  <a:pt x="704" y="245"/>
                  <a:pt x="704" y="245"/>
                  <a:pt x="704" y="245"/>
                </a:cubicBezTo>
                <a:cubicBezTo>
                  <a:pt x="708" y="245"/>
                  <a:pt x="711" y="241"/>
                  <a:pt x="711" y="237"/>
                </a:cubicBezTo>
                <a:cubicBezTo>
                  <a:pt x="711" y="232"/>
                  <a:pt x="707" y="228"/>
                  <a:pt x="702" y="228"/>
                </a:cubicBezTo>
                <a:cubicBezTo>
                  <a:pt x="702" y="228"/>
                  <a:pt x="702" y="228"/>
                  <a:pt x="702" y="228"/>
                </a:cubicBezTo>
                <a:cubicBezTo>
                  <a:pt x="702" y="228"/>
                  <a:pt x="701" y="228"/>
                  <a:pt x="701" y="228"/>
                </a:cubicBezTo>
                <a:cubicBezTo>
                  <a:pt x="700" y="228"/>
                  <a:pt x="700" y="228"/>
                  <a:pt x="700" y="227"/>
                </a:cubicBezTo>
                <a:cubicBezTo>
                  <a:pt x="698" y="226"/>
                  <a:pt x="698" y="225"/>
                  <a:pt x="699" y="223"/>
                </a:cubicBezTo>
                <a:cubicBezTo>
                  <a:pt x="701" y="220"/>
                  <a:pt x="730" y="181"/>
                  <a:pt x="730" y="181"/>
                </a:cubicBezTo>
                <a:cubicBezTo>
                  <a:pt x="779" y="261"/>
                  <a:pt x="779" y="261"/>
                  <a:pt x="779" y="261"/>
                </a:cubicBezTo>
                <a:cubicBezTo>
                  <a:pt x="779" y="261"/>
                  <a:pt x="8" y="265"/>
                  <a:pt x="5" y="265"/>
                </a:cubicBezTo>
                <a:cubicBezTo>
                  <a:pt x="1" y="269"/>
                  <a:pt x="0" y="275"/>
                  <a:pt x="3" y="279"/>
                </a:cubicBezTo>
                <a:cubicBezTo>
                  <a:pt x="3" y="280"/>
                  <a:pt x="4" y="280"/>
                  <a:pt x="5" y="281"/>
                </a:cubicBezTo>
                <a:cubicBezTo>
                  <a:pt x="8" y="281"/>
                  <a:pt x="857" y="285"/>
                  <a:pt x="857" y="285"/>
                </a:cubicBezTo>
                <a:cubicBezTo>
                  <a:pt x="857" y="285"/>
                  <a:pt x="857" y="285"/>
                  <a:pt x="857" y="285"/>
                </a:cubicBezTo>
                <a:cubicBezTo>
                  <a:pt x="862" y="285"/>
                  <a:pt x="866" y="281"/>
                  <a:pt x="866" y="276"/>
                </a:cubicBezTo>
                <a:cubicBezTo>
                  <a:pt x="866" y="271"/>
                  <a:pt x="863" y="267"/>
                  <a:pt x="859" y="267"/>
                </a:cubicBezTo>
                <a:cubicBezTo>
                  <a:pt x="856" y="265"/>
                  <a:pt x="853" y="264"/>
                  <a:pt x="850" y="263"/>
                </a:cubicBezTo>
                <a:cubicBezTo>
                  <a:pt x="848" y="261"/>
                  <a:pt x="846" y="260"/>
                  <a:pt x="843" y="258"/>
                </a:cubicBezTo>
                <a:cubicBezTo>
                  <a:pt x="843" y="258"/>
                  <a:pt x="843" y="258"/>
                  <a:pt x="843" y="258"/>
                </a:cubicBezTo>
                <a:cubicBezTo>
                  <a:pt x="843" y="257"/>
                  <a:pt x="842" y="257"/>
                  <a:pt x="842" y="256"/>
                </a:cubicBezTo>
                <a:cubicBezTo>
                  <a:pt x="842" y="256"/>
                  <a:pt x="842" y="256"/>
                  <a:pt x="842" y="256"/>
                </a:cubicBezTo>
                <a:cubicBezTo>
                  <a:pt x="762" y="136"/>
                  <a:pt x="762" y="136"/>
                  <a:pt x="762" y="136"/>
                </a:cubicBezTo>
                <a:cubicBezTo>
                  <a:pt x="813" y="66"/>
                  <a:pt x="813" y="66"/>
                  <a:pt x="813" y="66"/>
                </a:cubicBezTo>
                <a:cubicBezTo>
                  <a:pt x="813" y="66"/>
                  <a:pt x="813" y="66"/>
                  <a:pt x="813" y="66"/>
                </a:cubicBezTo>
                <a:cubicBezTo>
                  <a:pt x="813" y="66"/>
                  <a:pt x="814" y="65"/>
                  <a:pt x="814" y="65"/>
                </a:cubicBezTo>
                <a:cubicBezTo>
                  <a:pt x="814" y="65"/>
                  <a:pt x="814" y="65"/>
                  <a:pt x="814" y="65"/>
                </a:cubicBezTo>
                <a:cubicBezTo>
                  <a:pt x="815" y="63"/>
                  <a:pt x="816" y="62"/>
                  <a:pt x="817" y="61"/>
                </a:cubicBezTo>
                <a:cubicBezTo>
                  <a:pt x="821" y="58"/>
                  <a:pt x="826" y="56"/>
                  <a:pt x="831" y="56"/>
                </a:cubicBezTo>
                <a:cubicBezTo>
                  <a:pt x="832" y="56"/>
                  <a:pt x="832" y="56"/>
                  <a:pt x="832" y="56"/>
                </a:cubicBezTo>
                <a:cubicBezTo>
                  <a:pt x="832" y="56"/>
                  <a:pt x="832" y="56"/>
                  <a:pt x="832" y="56"/>
                </a:cubicBezTo>
                <a:cubicBezTo>
                  <a:pt x="836" y="56"/>
                  <a:pt x="840" y="52"/>
                  <a:pt x="840" y="47"/>
                </a:cubicBezTo>
                <a:cubicBezTo>
                  <a:pt x="840" y="42"/>
                  <a:pt x="836" y="38"/>
                  <a:pt x="832" y="38"/>
                </a:cubicBezTo>
                <a:cubicBezTo>
                  <a:pt x="832" y="38"/>
                  <a:pt x="832" y="38"/>
                  <a:pt x="832" y="38"/>
                </a:cubicBezTo>
                <a:cubicBezTo>
                  <a:pt x="767" y="38"/>
                  <a:pt x="767" y="38"/>
                  <a:pt x="767" y="38"/>
                </a:cubicBezTo>
                <a:cubicBezTo>
                  <a:pt x="767" y="38"/>
                  <a:pt x="767" y="38"/>
                  <a:pt x="767" y="38"/>
                </a:cubicBezTo>
                <a:cubicBezTo>
                  <a:pt x="762" y="38"/>
                  <a:pt x="758" y="42"/>
                  <a:pt x="758" y="47"/>
                </a:cubicBezTo>
                <a:cubicBezTo>
                  <a:pt x="758" y="52"/>
                  <a:pt x="762" y="56"/>
                  <a:pt x="767" y="56"/>
                </a:cubicBezTo>
                <a:cubicBezTo>
                  <a:pt x="767" y="56"/>
                  <a:pt x="767" y="56"/>
                  <a:pt x="767" y="56"/>
                </a:cubicBezTo>
                <a:cubicBezTo>
                  <a:pt x="767" y="56"/>
                  <a:pt x="767" y="56"/>
                  <a:pt x="767" y="56"/>
                </a:cubicBezTo>
                <a:cubicBezTo>
                  <a:pt x="768" y="56"/>
                  <a:pt x="768" y="56"/>
                  <a:pt x="769" y="56"/>
                </a:cubicBezTo>
                <a:cubicBezTo>
                  <a:pt x="770" y="56"/>
                  <a:pt x="770" y="56"/>
                  <a:pt x="771" y="57"/>
                </a:cubicBezTo>
                <a:cubicBezTo>
                  <a:pt x="772" y="58"/>
                  <a:pt x="772" y="60"/>
                  <a:pt x="771" y="61"/>
                </a:cubicBezTo>
                <a:cubicBezTo>
                  <a:pt x="761" y="76"/>
                  <a:pt x="741" y="103"/>
                  <a:pt x="741" y="103"/>
                </a:cubicBezTo>
                <a:cubicBezTo>
                  <a:pt x="713" y="61"/>
                  <a:pt x="713" y="61"/>
                  <a:pt x="713" y="61"/>
                </a:cubicBezTo>
                <a:cubicBezTo>
                  <a:pt x="712" y="59"/>
                  <a:pt x="712" y="59"/>
                  <a:pt x="712" y="59"/>
                </a:cubicBezTo>
                <a:cubicBezTo>
                  <a:pt x="712" y="59"/>
                  <a:pt x="712" y="59"/>
                  <a:pt x="712" y="58"/>
                </a:cubicBezTo>
                <a:cubicBezTo>
                  <a:pt x="712" y="57"/>
                  <a:pt x="713" y="56"/>
                  <a:pt x="714" y="56"/>
                </a:cubicBezTo>
                <a:cubicBezTo>
                  <a:pt x="719" y="56"/>
                  <a:pt x="722" y="52"/>
                  <a:pt x="722" y="47"/>
                </a:cubicBezTo>
                <a:cubicBezTo>
                  <a:pt x="722" y="42"/>
                  <a:pt x="718" y="38"/>
                  <a:pt x="714" y="38"/>
                </a:cubicBezTo>
                <a:cubicBezTo>
                  <a:pt x="714" y="38"/>
                  <a:pt x="714" y="38"/>
                  <a:pt x="714" y="38"/>
                </a:cubicBezTo>
                <a:cubicBezTo>
                  <a:pt x="641" y="38"/>
                  <a:pt x="641" y="38"/>
                  <a:pt x="641" y="38"/>
                </a:cubicBezTo>
                <a:cubicBezTo>
                  <a:pt x="640" y="38"/>
                  <a:pt x="640" y="38"/>
                  <a:pt x="640" y="38"/>
                </a:cubicBezTo>
                <a:cubicBezTo>
                  <a:pt x="636" y="38"/>
                  <a:pt x="632" y="42"/>
                  <a:pt x="632" y="47"/>
                </a:cubicBezTo>
                <a:cubicBezTo>
                  <a:pt x="632" y="52"/>
                  <a:pt x="636" y="56"/>
                  <a:pt x="640" y="56"/>
                </a:cubicBezTo>
                <a:cubicBezTo>
                  <a:pt x="641" y="56"/>
                  <a:pt x="641" y="56"/>
                  <a:pt x="641" y="56"/>
                </a:cubicBezTo>
                <a:cubicBezTo>
                  <a:pt x="641" y="56"/>
                  <a:pt x="641" y="56"/>
                  <a:pt x="641" y="56"/>
                </a:cubicBezTo>
                <a:cubicBezTo>
                  <a:pt x="647" y="56"/>
                  <a:pt x="652" y="58"/>
                  <a:pt x="656" y="61"/>
                </a:cubicBezTo>
                <a:cubicBezTo>
                  <a:pt x="657" y="62"/>
                  <a:pt x="658" y="63"/>
                  <a:pt x="659" y="64"/>
                </a:cubicBezTo>
                <a:cubicBezTo>
                  <a:pt x="709" y="147"/>
                  <a:pt x="709" y="147"/>
                  <a:pt x="709" y="147"/>
                </a:cubicBezTo>
                <a:cubicBezTo>
                  <a:pt x="658" y="218"/>
                  <a:pt x="658" y="218"/>
                  <a:pt x="658" y="218"/>
                </a:cubicBezTo>
                <a:cubicBezTo>
                  <a:pt x="657" y="220"/>
                  <a:pt x="657" y="220"/>
                  <a:pt x="657" y="220"/>
                </a:cubicBezTo>
                <a:cubicBezTo>
                  <a:pt x="653" y="225"/>
                  <a:pt x="647" y="228"/>
                  <a:pt x="640" y="228"/>
                </a:cubicBezTo>
                <a:cubicBezTo>
                  <a:pt x="618" y="228"/>
                  <a:pt x="618" y="228"/>
                  <a:pt x="618" y="228"/>
                </a:cubicBezTo>
                <a:cubicBezTo>
                  <a:pt x="618" y="228"/>
                  <a:pt x="618" y="228"/>
                  <a:pt x="618" y="228"/>
                </a:cubicBezTo>
                <a:cubicBezTo>
                  <a:pt x="618" y="228"/>
                  <a:pt x="618" y="228"/>
                  <a:pt x="618" y="228"/>
                </a:cubicBezTo>
                <a:cubicBezTo>
                  <a:pt x="613" y="228"/>
                  <a:pt x="609" y="226"/>
                  <a:pt x="605" y="223"/>
                </a:cubicBezTo>
                <a:cubicBezTo>
                  <a:pt x="603" y="221"/>
                  <a:pt x="602" y="219"/>
                  <a:pt x="600" y="217"/>
                </a:cubicBezTo>
                <a:cubicBezTo>
                  <a:pt x="600" y="215"/>
                  <a:pt x="599" y="213"/>
                  <a:pt x="600" y="212"/>
                </a:cubicBezTo>
                <a:cubicBezTo>
                  <a:pt x="599" y="211"/>
                  <a:pt x="599" y="211"/>
                  <a:pt x="599" y="211"/>
                </a:cubicBezTo>
                <a:cubicBezTo>
                  <a:pt x="599" y="64"/>
                  <a:pt x="599" y="64"/>
                  <a:pt x="599" y="64"/>
                </a:cubicBezTo>
                <a:cubicBezTo>
                  <a:pt x="599" y="63"/>
                  <a:pt x="599" y="63"/>
                  <a:pt x="599" y="63"/>
                </a:cubicBezTo>
                <a:cubicBezTo>
                  <a:pt x="599" y="61"/>
                  <a:pt x="600" y="60"/>
                  <a:pt x="602" y="59"/>
                </a:cubicBezTo>
                <a:cubicBezTo>
                  <a:pt x="605" y="57"/>
                  <a:pt x="608" y="56"/>
                  <a:pt x="611" y="56"/>
                </a:cubicBezTo>
                <a:cubicBezTo>
                  <a:pt x="612" y="56"/>
                  <a:pt x="612" y="56"/>
                  <a:pt x="612" y="56"/>
                </a:cubicBezTo>
                <a:cubicBezTo>
                  <a:pt x="612" y="56"/>
                  <a:pt x="612" y="56"/>
                  <a:pt x="612" y="56"/>
                </a:cubicBezTo>
                <a:cubicBezTo>
                  <a:pt x="612" y="56"/>
                  <a:pt x="612" y="56"/>
                  <a:pt x="612" y="56"/>
                </a:cubicBezTo>
                <a:cubicBezTo>
                  <a:pt x="612" y="56"/>
                  <a:pt x="612" y="56"/>
                  <a:pt x="612" y="56"/>
                </a:cubicBezTo>
                <a:cubicBezTo>
                  <a:pt x="616" y="55"/>
                  <a:pt x="619" y="51"/>
                  <a:pt x="619" y="47"/>
                </a:cubicBezTo>
                <a:cubicBezTo>
                  <a:pt x="619" y="43"/>
                  <a:pt x="616" y="39"/>
                  <a:pt x="612" y="38"/>
                </a:cubicBezTo>
                <a:cubicBezTo>
                  <a:pt x="612" y="38"/>
                  <a:pt x="612" y="38"/>
                  <a:pt x="612" y="38"/>
                </a:cubicBezTo>
                <a:cubicBezTo>
                  <a:pt x="611" y="38"/>
                  <a:pt x="611" y="38"/>
                  <a:pt x="611" y="38"/>
                </a:cubicBezTo>
                <a:cubicBezTo>
                  <a:pt x="611" y="38"/>
                  <a:pt x="611" y="38"/>
                  <a:pt x="611" y="38"/>
                </a:cubicBezTo>
                <a:cubicBezTo>
                  <a:pt x="611" y="38"/>
                  <a:pt x="611" y="38"/>
                  <a:pt x="611" y="38"/>
                </a:cubicBezTo>
                <a:lnTo>
                  <a:pt x="533"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9" name="Picture 8">
            <a:extLst>
              <a:ext uri="{FF2B5EF4-FFF2-40B4-BE49-F238E27FC236}">
                <a16:creationId xmlns:a16="http://schemas.microsoft.com/office/drawing/2014/main" id="{848659E7-C958-4E44-B95A-2E78FFA8D02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Tree>
    <p:extLst>
      <p:ext uri="{BB962C8B-B14F-4D97-AF65-F5344CB8AC3E}">
        <p14:creationId xmlns:p14="http://schemas.microsoft.com/office/powerpoint/2010/main" val="331073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C39851-23B6-4E6E-BFEF-D850D5FC00CC}" type="datetimeFigureOut">
              <a:rPr lang="en-US" smtClean="0"/>
              <a:t>4/20/2023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8B8DDE-E244-4FB1-A913-CE2E093A40B1}" type="slidenum">
              <a:rPr lang="en-US" smtClean="0"/>
              <a:t>‹#›</a:t>
            </a:fld>
            <a:endParaRPr lang="en-US"/>
          </a:p>
        </p:txBody>
      </p:sp>
    </p:spTree>
    <p:extLst>
      <p:ext uri="{BB962C8B-B14F-4D97-AF65-F5344CB8AC3E}">
        <p14:creationId xmlns:p14="http://schemas.microsoft.com/office/powerpoint/2010/main" val="2958573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CCE4D51-90DE-5749-9197-15381879F614}"/>
              </a:ext>
            </a:extLst>
          </p:cNvPr>
          <p:cNvSpPr>
            <a:spLocks noGrp="1"/>
          </p:cNvSpPr>
          <p:nvPr>
            <p:ph type="title" hasCustomPrompt="1"/>
          </p:nvPr>
        </p:nvSpPr>
        <p:spPr>
          <a:xfrm>
            <a:off x="365760" y="274638"/>
            <a:ext cx="10957630" cy="548640"/>
          </a:xfrm>
        </p:spPr>
        <p:txBody>
          <a:bodyPr/>
          <a:lstStyle>
            <a:lvl1pPr>
              <a:defRPr sz="3000">
                <a:latin typeface="Franklin Gothic Medium" panose="020B0603020102020204" pitchFamily="34" charset="0"/>
              </a:defRPr>
            </a:lvl1pPr>
          </a:lstStyle>
          <a:p>
            <a:r>
              <a:rPr lang="en-US"/>
              <a:t>Page Header</a:t>
            </a:r>
          </a:p>
        </p:txBody>
      </p:sp>
      <p:sp>
        <p:nvSpPr>
          <p:cNvPr id="21" name="Content Placeholder 2">
            <a:extLst>
              <a:ext uri="{FF2B5EF4-FFF2-40B4-BE49-F238E27FC236}">
                <a16:creationId xmlns:a16="http://schemas.microsoft.com/office/drawing/2014/main" id="{3D774985-9CD7-2144-B97E-920C4F8C6A2D}"/>
              </a:ext>
            </a:extLst>
          </p:cNvPr>
          <p:cNvSpPr>
            <a:spLocks noGrp="1"/>
          </p:cNvSpPr>
          <p:nvPr>
            <p:ph idx="1"/>
          </p:nvPr>
        </p:nvSpPr>
        <p:spPr>
          <a:xfrm>
            <a:off x="365760" y="1371600"/>
            <a:ext cx="1095763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C9B3F4A5-1716-564A-9D96-52885396F4F5}"/>
              </a:ext>
            </a:extLst>
          </p:cNvPr>
          <p:cNvSpPr>
            <a:spLocks noGrp="1"/>
          </p:cNvSpPr>
          <p:nvPr>
            <p:ph type="body" sz="quarter" idx="13" hasCustomPrompt="1"/>
          </p:nvPr>
        </p:nvSpPr>
        <p:spPr>
          <a:xfrm>
            <a:off x="365760" y="780797"/>
            <a:ext cx="10957630" cy="456881"/>
          </a:xfrm>
        </p:spPr>
        <p:txBody>
          <a:bodyPr/>
          <a:lstStyle>
            <a:lvl1pPr marL="0" indent="0">
              <a:buNone/>
              <a:defRPr sz="2000">
                <a:solidFill>
                  <a:schemeClr val="accent2"/>
                </a:solidFill>
              </a:defRPr>
            </a:lvl1pPr>
          </a:lstStyle>
          <a:p>
            <a:pPr lvl="0"/>
            <a:r>
              <a:rPr lang="en-US"/>
              <a:t>Subhead</a:t>
            </a:r>
          </a:p>
        </p:txBody>
      </p:sp>
      <p:sp>
        <p:nvSpPr>
          <p:cNvPr id="23" name="Slide Number Placeholder 5">
            <a:extLst>
              <a:ext uri="{FF2B5EF4-FFF2-40B4-BE49-F238E27FC236}">
                <a16:creationId xmlns:a16="http://schemas.microsoft.com/office/drawing/2014/main" id="{9B56B4C9-9CD0-404E-8EFC-625C1469DA70}"/>
              </a:ext>
            </a:extLst>
          </p:cNvPr>
          <p:cNvSpPr>
            <a:spLocks noGrp="1"/>
          </p:cNvSpPr>
          <p:nvPr>
            <p:ph type="sldNum" sz="quarter" idx="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
        <p:nvSpPr>
          <p:cNvPr id="12" name="Slide Number Placeholder 5">
            <a:extLst>
              <a:ext uri="{FF2B5EF4-FFF2-40B4-BE49-F238E27FC236}">
                <a16:creationId xmlns:a16="http://schemas.microsoft.com/office/drawing/2014/main" id="{D165CD41-490D-47A3-AFB2-2DA2AA9F7038}"/>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pic>
        <p:nvPicPr>
          <p:cNvPr id="11" name="Picture 10" descr="A picture containing lit, light, traffic, sitting&#10;&#10;Description automatically generated">
            <a:extLst>
              <a:ext uri="{FF2B5EF4-FFF2-40B4-BE49-F238E27FC236}">
                <a16:creationId xmlns:a16="http://schemas.microsoft.com/office/drawing/2014/main" id="{4C43D530-F5B9-224E-B7D3-CF69C6DB0F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pic>
        <p:nvPicPr>
          <p:cNvPr id="9" name="Picture 8">
            <a:extLst>
              <a:ext uri="{FF2B5EF4-FFF2-40B4-BE49-F238E27FC236}">
                <a16:creationId xmlns:a16="http://schemas.microsoft.com/office/drawing/2014/main" id="{6DF16AF2-BDA8-4AEA-B3E0-65EAFBE705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Tree>
    <p:extLst>
      <p:ext uri="{BB962C8B-B14F-4D97-AF65-F5344CB8AC3E}">
        <p14:creationId xmlns:p14="http://schemas.microsoft.com/office/powerpoint/2010/main" val="330036289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Logo Only">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CCE4D51-90DE-5749-9197-15381879F614}"/>
              </a:ext>
            </a:extLst>
          </p:cNvPr>
          <p:cNvSpPr>
            <a:spLocks noGrp="1"/>
          </p:cNvSpPr>
          <p:nvPr>
            <p:ph type="title" hasCustomPrompt="1"/>
          </p:nvPr>
        </p:nvSpPr>
        <p:spPr>
          <a:xfrm>
            <a:off x="365760" y="274638"/>
            <a:ext cx="10957630" cy="548640"/>
          </a:xfrm>
        </p:spPr>
        <p:txBody>
          <a:bodyPr/>
          <a:lstStyle>
            <a:lvl1pPr>
              <a:defRPr sz="3000">
                <a:latin typeface="Franklin Gothic Medium" panose="020B0603020102020204" pitchFamily="34" charset="0"/>
              </a:defRPr>
            </a:lvl1pPr>
          </a:lstStyle>
          <a:p>
            <a:r>
              <a:rPr lang="en-US"/>
              <a:t>Page Header</a:t>
            </a:r>
          </a:p>
        </p:txBody>
      </p:sp>
      <p:sp>
        <p:nvSpPr>
          <p:cNvPr id="21" name="Content Placeholder 2">
            <a:extLst>
              <a:ext uri="{FF2B5EF4-FFF2-40B4-BE49-F238E27FC236}">
                <a16:creationId xmlns:a16="http://schemas.microsoft.com/office/drawing/2014/main" id="{3D774985-9CD7-2144-B97E-920C4F8C6A2D}"/>
              </a:ext>
            </a:extLst>
          </p:cNvPr>
          <p:cNvSpPr>
            <a:spLocks noGrp="1"/>
          </p:cNvSpPr>
          <p:nvPr>
            <p:ph idx="1"/>
          </p:nvPr>
        </p:nvSpPr>
        <p:spPr>
          <a:xfrm>
            <a:off x="365760" y="1371600"/>
            <a:ext cx="1095763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C9B3F4A5-1716-564A-9D96-52885396F4F5}"/>
              </a:ext>
            </a:extLst>
          </p:cNvPr>
          <p:cNvSpPr>
            <a:spLocks noGrp="1"/>
          </p:cNvSpPr>
          <p:nvPr>
            <p:ph type="body" sz="quarter" idx="13" hasCustomPrompt="1"/>
          </p:nvPr>
        </p:nvSpPr>
        <p:spPr>
          <a:xfrm>
            <a:off x="365760" y="780797"/>
            <a:ext cx="10957630" cy="456881"/>
          </a:xfrm>
        </p:spPr>
        <p:txBody>
          <a:bodyPr/>
          <a:lstStyle>
            <a:lvl1pPr marL="0" indent="0">
              <a:buNone/>
              <a:defRPr sz="2000">
                <a:solidFill>
                  <a:srgbClr val="0E366A"/>
                </a:solidFill>
              </a:defRPr>
            </a:lvl1pPr>
          </a:lstStyle>
          <a:p>
            <a:pPr lvl="0"/>
            <a:r>
              <a:rPr lang="en-US"/>
              <a:t>Subhead</a:t>
            </a:r>
          </a:p>
        </p:txBody>
      </p:sp>
      <p:sp>
        <p:nvSpPr>
          <p:cNvPr id="23" name="Slide Number Placeholder 5">
            <a:extLst>
              <a:ext uri="{FF2B5EF4-FFF2-40B4-BE49-F238E27FC236}">
                <a16:creationId xmlns:a16="http://schemas.microsoft.com/office/drawing/2014/main" id="{9B56B4C9-9CD0-404E-8EFC-625C1469DA70}"/>
              </a:ext>
            </a:extLst>
          </p:cNvPr>
          <p:cNvSpPr>
            <a:spLocks noGrp="1"/>
          </p:cNvSpPr>
          <p:nvPr>
            <p:ph type="sldNum" sz="quarter" idx="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
        <p:nvSpPr>
          <p:cNvPr id="12" name="Slide Number Placeholder 5">
            <a:extLst>
              <a:ext uri="{FF2B5EF4-FFF2-40B4-BE49-F238E27FC236}">
                <a16:creationId xmlns:a16="http://schemas.microsoft.com/office/drawing/2014/main" id="{D165CD41-490D-47A3-AFB2-2DA2AA9F7038}"/>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pic>
        <p:nvPicPr>
          <p:cNvPr id="11" name="Picture 10" descr="A picture containing lit, light, traffic, sitting&#10;&#10;Description automatically generated">
            <a:extLst>
              <a:ext uri="{FF2B5EF4-FFF2-40B4-BE49-F238E27FC236}">
                <a16:creationId xmlns:a16="http://schemas.microsoft.com/office/drawing/2014/main" id="{4C43D530-F5B9-224E-B7D3-CF69C6DB0F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spTree>
    <p:extLst>
      <p:ext uri="{BB962C8B-B14F-4D97-AF65-F5344CB8AC3E}">
        <p14:creationId xmlns:p14="http://schemas.microsoft.com/office/powerpoint/2010/main" val="41012947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Doub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760" y="1371600"/>
            <a:ext cx="5486400" cy="4423954"/>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9840" y="1371600"/>
            <a:ext cx="5486400" cy="4423954"/>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6DBF1D4E-9302-2244-B46F-AA313E6ACCDA}"/>
              </a:ext>
            </a:extLst>
          </p:cNvPr>
          <p:cNvSpPr>
            <a:spLocks noGrp="1"/>
          </p:cNvSpPr>
          <p:nvPr>
            <p:ph type="title" hasCustomPrompt="1"/>
          </p:nvPr>
        </p:nvSpPr>
        <p:spPr>
          <a:xfrm>
            <a:off x="365759" y="274638"/>
            <a:ext cx="11460479" cy="548640"/>
          </a:xfrm>
        </p:spPr>
        <p:txBody>
          <a:bodyPr/>
          <a:lstStyle>
            <a:lvl1pPr>
              <a:defRPr sz="3000">
                <a:solidFill>
                  <a:srgbClr val="0E366A"/>
                </a:solidFill>
                <a:latin typeface="Franklin Gothic Medium" panose="020B0603020102020204" pitchFamily="34" charset="0"/>
              </a:defRPr>
            </a:lvl1pPr>
          </a:lstStyle>
          <a:p>
            <a:r>
              <a:rPr lang="en-US"/>
              <a:t>Page Header</a:t>
            </a:r>
          </a:p>
        </p:txBody>
      </p:sp>
      <p:sp>
        <p:nvSpPr>
          <p:cNvPr id="15" name="Text Placeholder 7">
            <a:extLst>
              <a:ext uri="{FF2B5EF4-FFF2-40B4-BE49-F238E27FC236}">
                <a16:creationId xmlns:a16="http://schemas.microsoft.com/office/drawing/2014/main" id="{953EE17D-C831-524B-8540-F5C6C796D037}"/>
              </a:ext>
            </a:extLst>
          </p:cNvPr>
          <p:cNvSpPr>
            <a:spLocks noGrp="1"/>
          </p:cNvSpPr>
          <p:nvPr>
            <p:ph type="body" sz="quarter" idx="13" hasCustomPrompt="1"/>
          </p:nvPr>
        </p:nvSpPr>
        <p:spPr>
          <a:xfrm>
            <a:off x="365759" y="780797"/>
            <a:ext cx="11460479" cy="456881"/>
          </a:xfrm>
        </p:spPr>
        <p:txBody>
          <a:bodyPr/>
          <a:lstStyle>
            <a:lvl1pPr marL="0" indent="0">
              <a:buNone/>
              <a:defRPr sz="2000">
                <a:solidFill>
                  <a:srgbClr val="0E366A"/>
                </a:solidFill>
              </a:defRPr>
            </a:lvl1pPr>
          </a:lstStyle>
          <a:p>
            <a:pPr lvl="0"/>
            <a:r>
              <a:rPr lang="en-US"/>
              <a:t>Subhead</a:t>
            </a:r>
          </a:p>
        </p:txBody>
      </p:sp>
      <p:pic>
        <p:nvPicPr>
          <p:cNvPr id="10" name="Picture 9" descr="A picture containing lit, light, traffic, sitting&#10;&#10;Description automatically generated">
            <a:extLst>
              <a:ext uri="{FF2B5EF4-FFF2-40B4-BE49-F238E27FC236}">
                <a16:creationId xmlns:a16="http://schemas.microsoft.com/office/drawing/2014/main" id="{0B05564A-53D6-4394-AB39-1FEF908B2E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pic>
        <p:nvPicPr>
          <p:cNvPr id="13" name="Picture 12">
            <a:extLst>
              <a:ext uri="{FF2B5EF4-FFF2-40B4-BE49-F238E27FC236}">
                <a16:creationId xmlns:a16="http://schemas.microsoft.com/office/drawing/2014/main" id="{7E561338-8B92-41D1-B647-3B328D53A2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
        <p:nvSpPr>
          <p:cNvPr id="16" name="Slide Number Placeholder 5">
            <a:extLst>
              <a:ext uri="{FF2B5EF4-FFF2-40B4-BE49-F238E27FC236}">
                <a16:creationId xmlns:a16="http://schemas.microsoft.com/office/drawing/2014/main" id="{44B442A8-61A2-4A51-8F1C-7B23E55A368D}"/>
              </a:ext>
            </a:extLst>
          </p:cNvPr>
          <p:cNvSpPr>
            <a:spLocks noGrp="1"/>
          </p:cNvSpPr>
          <p:nvPr>
            <p:ph type="sldNum" sz="quarter" idx="1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
        <p:nvSpPr>
          <p:cNvPr id="17" name="Slide Number Placeholder 5">
            <a:extLst>
              <a:ext uri="{FF2B5EF4-FFF2-40B4-BE49-F238E27FC236}">
                <a16:creationId xmlns:a16="http://schemas.microsoft.com/office/drawing/2014/main" id="{41C19AE9-EB5D-49AC-B033-222078E36357}"/>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spTree>
    <p:extLst>
      <p:ext uri="{BB962C8B-B14F-4D97-AF65-F5344CB8AC3E}">
        <p14:creationId xmlns:p14="http://schemas.microsoft.com/office/powerpoint/2010/main" val="43947338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760" y="1371600"/>
            <a:ext cx="5486400" cy="457200"/>
          </a:xfrm>
          <a:prstGeom prst="rect">
            <a:avLst/>
          </a:prstGeom>
        </p:spPr>
        <p:txBody>
          <a:bodyPr anchor="t"/>
          <a:lstStyle>
            <a:lvl1pPr marL="0" indent="0">
              <a:buNone/>
              <a:defRPr sz="20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5760" y="1781968"/>
            <a:ext cx="5486400" cy="3951288"/>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39840" y="1371600"/>
            <a:ext cx="5486400" cy="457200"/>
          </a:xfrm>
          <a:prstGeom prst="rect">
            <a:avLst/>
          </a:prstGeom>
        </p:spPr>
        <p:txBody>
          <a:bodyPr anchor="t"/>
          <a:lstStyle>
            <a:lvl1pPr marL="0" indent="0">
              <a:buNone/>
              <a:defRPr sz="20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1781968"/>
            <a:ext cx="5486400" cy="3951288"/>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F531A808-8817-9441-A20B-549BA3B5CF75}"/>
              </a:ext>
            </a:extLst>
          </p:cNvPr>
          <p:cNvSpPr>
            <a:spLocks noGrp="1"/>
          </p:cNvSpPr>
          <p:nvPr>
            <p:ph type="title" hasCustomPrompt="1"/>
          </p:nvPr>
        </p:nvSpPr>
        <p:spPr>
          <a:xfrm>
            <a:off x="365759" y="274638"/>
            <a:ext cx="11460479" cy="548640"/>
          </a:xfrm>
        </p:spPr>
        <p:txBody>
          <a:bodyPr/>
          <a:lstStyle>
            <a:lvl1pPr>
              <a:defRPr sz="3000">
                <a:solidFill>
                  <a:srgbClr val="0E366A"/>
                </a:solidFill>
                <a:latin typeface="Franklin Gothic Medium" panose="020B0603020102020204" pitchFamily="34" charset="0"/>
              </a:defRPr>
            </a:lvl1pPr>
          </a:lstStyle>
          <a:p>
            <a:r>
              <a:rPr lang="en-US"/>
              <a:t>Page Header</a:t>
            </a:r>
          </a:p>
        </p:txBody>
      </p:sp>
      <p:sp>
        <p:nvSpPr>
          <p:cNvPr id="17" name="Text Placeholder 7">
            <a:extLst>
              <a:ext uri="{FF2B5EF4-FFF2-40B4-BE49-F238E27FC236}">
                <a16:creationId xmlns:a16="http://schemas.microsoft.com/office/drawing/2014/main" id="{F9717436-6190-EA47-A604-D486D8814DEB}"/>
              </a:ext>
            </a:extLst>
          </p:cNvPr>
          <p:cNvSpPr>
            <a:spLocks noGrp="1"/>
          </p:cNvSpPr>
          <p:nvPr>
            <p:ph type="body" sz="quarter" idx="13" hasCustomPrompt="1"/>
          </p:nvPr>
        </p:nvSpPr>
        <p:spPr>
          <a:xfrm>
            <a:off x="365759" y="780797"/>
            <a:ext cx="11460479" cy="456881"/>
          </a:xfrm>
        </p:spPr>
        <p:txBody>
          <a:bodyPr/>
          <a:lstStyle>
            <a:lvl1pPr marL="0" indent="0">
              <a:buNone/>
              <a:defRPr sz="2000">
                <a:solidFill>
                  <a:srgbClr val="0E366A"/>
                </a:solidFill>
              </a:defRPr>
            </a:lvl1pPr>
          </a:lstStyle>
          <a:p>
            <a:pPr lvl="0"/>
            <a:r>
              <a:rPr lang="en-US"/>
              <a:t>Subhead</a:t>
            </a:r>
          </a:p>
        </p:txBody>
      </p:sp>
      <p:pic>
        <p:nvPicPr>
          <p:cNvPr id="18" name="Picture 17" descr="A picture containing lit, light, traffic, sitting&#10;&#10;Description automatically generated">
            <a:extLst>
              <a:ext uri="{FF2B5EF4-FFF2-40B4-BE49-F238E27FC236}">
                <a16:creationId xmlns:a16="http://schemas.microsoft.com/office/drawing/2014/main" id="{5257C644-F331-6F4A-972D-AEC286A0B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pic>
        <p:nvPicPr>
          <p:cNvPr id="11" name="Picture 10">
            <a:extLst>
              <a:ext uri="{FF2B5EF4-FFF2-40B4-BE49-F238E27FC236}">
                <a16:creationId xmlns:a16="http://schemas.microsoft.com/office/drawing/2014/main" id="{6B38C8C6-018C-479A-9A35-C8E5AAC57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
        <p:nvSpPr>
          <p:cNvPr id="12" name="Slide Number Placeholder 5">
            <a:extLst>
              <a:ext uri="{FF2B5EF4-FFF2-40B4-BE49-F238E27FC236}">
                <a16:creationId xmlns:a16="http://schemas.microsoft.com/office/drawing/2014/main" id="{C29DCCDE-4419-40CC-BD17-D886445FFA5A}"/>
              </a:ext>
            </a:extLst>
          </p:cNvPr>
          <p:cNvSpPr>
            <a:spLocks noGrp="1"/>
          </p:cNvSpPr>
          <p:nvPr>
            <p:ph type="sldNum" sz="quarter" idx="1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
        <p:nvSpPr>
          <p:cNvPr id="13" name="Slide Number Placeholder 5">
            <a:extLst>
              <a:ext uri="{FF2B5EF4-FFF2-40B4-BE49-F238E27FC236}">
                <a16:creationId xmlns:a16="http://schemas.microsoft.com/office/drawing/2014/main" id="{920A13B5-786A-477F-B695-F10D4CDF7896}"/>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spTree>
    <p:extLst>
      <p:ext uri="{BB962C8B-B14F-4D97-AF65-F5344CB8AC3E}">
        <p14:creationId xmlns:p14="http://schemas.microsoft.com/office/powerpoint/2010/main" val="194387792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ranklin Gothic Medium" panose="020B0603020102020204" pitchFamily="34" charset="0"/>
              </a:defRPr>
            </a:lvl1pPr>
          </a:lstStyle>
          <a:p>
            <a:r>
              <a:rPr lang="en-US"/>
              <a:t>Click to edit Master title style</a:t>
            </a:r>
          </a:p>
        </p:txBody>
      </p:sp>
      <p:sp>
        <p:nvSpPr>
          <p:cNvPr id="3" name="Content Placeholder 2"/>
          <p:cNvSpPr>
            <a:spLocks noGrp="1"/>
          </p:cNvSpPr>
          <p:nvPr>
            <p:ph idx="1"/>
          </p:nvPr>
        </p:nvSpPr>
        <p:spPr>
          <a:xfrm>
            <a:off x="365760" y="1280160"/>
            <a:ext cx="1146048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365760" y="783951"/>
            <a:ext cx="11460480" cy="456882"/>
          </a:xfrm>
        </p:spPr>
        <p:txBody>
          <a:bodyPr/>
          <a:lstStyle>
            <a:lvl1pPr marL="0" indent="0">
              <a:buNone/>
              <a:defRPr sz="2000">
                <a:solidFill>
                  <a:schemeClr val="accent1"/>
                </a:solidFill>
              </a:defRPr>
            </a:lvl1pPr>
          </a:lstStyle>
          <a:p>
            <a:pPr lvl="0"/>
            <a:r>
              <a:rPr lang="en-US"/>
              <a:t>Subhead</a:t>
            </a:r>
          </a:p>
        </p:txBody>
      </p:sp>
      <p:pic>
        <p:nvPicPr>
          <p:cNvPr id="5" name="Picture 4" descr="A picture containing lit, light, traffic, sitting&#10;&#10;Description automatically generated">
            <a:extLst>
              <a:ext uri="{FF2B5EF4-FFF2-40B4-BE49-F238E27FC236}">
                <a16:creationId xmlns:a16="http://schemas.microsoft.com/office/drawing/2014/main" id="{F06F8532-617B-7843-8DFF-63FB43BFED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pic>
        <p:nvPicPr>
          <p:cNvPr id="6" name="Picture 5">
            <a:extLst>
              <a:ext uri="{FF2B5EF4-FFF2-40B4-BE49-F238E27FC236}">
                <a16:creationId xmlns:a16="http://schemas.microsoft.com/office/drawing/2014/main" id="{597882FE-2468-534C-9A88-D106EF654F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
        <p:nvSpPr>
          <p:cNvPr id="7" name="Slide Number Placeholder 5">
            <a:extLst>
              <a:ext uri="{FF2B5EF4-FFF2-40B4-BE49-F238E27FC236}">
                <a16:creationId xmlns:a16="http://schemas.microsoft.com/office/drawing/2014/main" id="{9CFFD927-5C4F-4F7D-B7D9-B22AB5E2D969}"/>
              </a:ext>
            </a:extLst>
          </p:cNvPr>
          <p:cNvSpPr>
            <a:spLocks noGrp="1"/>
          </p:cNvSpPr>
          <p:nvPr>
            <p:ph type="sldNum" sz="quarter" idx="10"/>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Tree>
    <p:extLst>
      <p:ext uri="{BB962C8B-B14F-4D97-AF65-F5344CB8AC3E}">
        <p14:creationId xmlns:p14="http://schemas.microsoft.com/office/powerpoint/2010/main" val="421192994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ranklin Gothic Medium" panose="020B0603020102020204" pitchFamily="34" charset="0"/>
              </a:defRPr>
            </a:lvl1pPr>
          </a:lstStyle>
          <a:p>
            <a:r>
              <a:rPr lang="en-US"/>
              <a:t>Click to edit Master title style</a:t>
            </a:r>
          </a:p>
        </p:txBody>
      </p:sp>
      <p:sp>
        <p:nvSpPr>
          <p:cNvPr id="7" name="Text Placeholder 7"/>
          <p:cNvSpPr>
            <a:spLocks noGrp="1"/>
          </p:cNvSpPr>
          <p:nvPr>
            <p:ph type="body" sz="quarter" idx="13" hasCustomPrompt="1"/>
          </p:nvPr>
        </p:nvSpPr>
        <p:spPr>
          <a:xfrm>
            <a:off x="365760" y="785918"/>
            <a:ext cx="11460480" cy="456882"/>
          </a:xfrm>
        </p:spPr>
        <p:txBody>
          <a:bodyPr/>
          <a:lstStyle>
            <a:lvl1pPr marL="0" indent="0">
              <a:buNone/>
              <a:defRPr sz="2000">
                <a:solidFill>
                  <a:schemeClr val="accent2"/>
                </a:solidFill>
              </a:defRPr>
            </a:lvl1pPr>
          </a:lstStyle>
          <a:p>
            <a:pPr lvl="0"/>
            <a:r>
              <a:rPr lang="en-US"/>
              <a:t>Subhead</a:t>
            </a:r>
          </a:p>
        </p:txBody>
      </p:sp>
      <p:pic>
        <p:nvPicPr>
          <p:cNvPr id="4" name="Picture 3" descr="A picture containing lit, light, traffic, sitting&#10;&#10;Description automatically generated">
            <a:extLst>
              <a:ext uri="{FF2B5EF4-FFF2-40B4-BE49-F238E27FC236}">
                <a16:creationId xmlns:a16="http://schemas.microsoft.com/office/drawing/2014/main" id="{FF1E0730-4DA3-E041-9E98-35F236ADBE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pic>
        <p:nvPicPr>
          <p:cNvPr id="5" name="Picture 4">
            <a:extLst>
              <a:ext uri="{FF2B5EF4-FFF2-40B4-BE49-F238E27FC236}">
                <a16:creationId xmlns:a16="http://schemas.microsoft.com/office/drawing/2014/main" id="{15A21667-0521-E34C-9DA5-05FEF31AB2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
        <p:nvSpPr>
          <p:cNvPr id="6" name="Slide Number Placeholder 5">
            <a:extLst>
              <a:ext uri="{FF2B5EF4-FFF2-40B4-BE49-F238E27FC236}">
                <a16:creationId xmlns:a16="http://schemas.microsoft.com/office/drawing/2014/main" id="{8A1FFDD0-289A-1577-3007-827AE94A0979}"/>
              </a:ext>
            </a:extLst>
          </p:cNvPr>
          <p:cNvSpPr>
            <a:spLocks noGrp="1"/>
          </p:cNvSpPr>
          <p:nvPr>
            <p:ph type="sldNum" sz="quarter" idx="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Tree>
    <p:extLst>
      <p:ext uri="{BB962C8B-B14F-4D97-AF65-F5344CB8AC3E}">
        <p14:creationId xmlns:p14="http://schemas.microsoft.com/office/powerpoint/2010/main" val="236964371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CCE4D51-90DE-5749-9197-15381879F614}"/>
              </a:ext>
            </a:extLst>
          </p:cNvPr>
          <p:cNvSpPr>
            <a:spLocks noGrp="1"/>
          </p:cNvSpPr>
          <p:nvPr>
            <p:ph type="title" hasCustomPrompt="1"/>
          </p:nvPr>
        </p:nvSpPr>
        <p:spPr>
          <a:xfrm>
            <a:off x="365760" y="274638"/>
            <a:ext cx="10957630" cy="548640"/>
          </a:xfrm>
        </p:spPr>
        <p:txBody>
          <a:bodyPr/>
          <a:lstStyle>
            <a:lvl1pPr>
              <a:defRPr sz="3000">
                <a:latin typeface="Franklin Gothic Medium" panose="020B0603020102020204" pitchFamily="34" charset="0"/>
              </a:defRPr>
            </a:lvl1pPr>
          </a:lstStyle>
          <a:p>
            <a:r>
              <a:rPr lang="en-US"/>
              <a:t>Page Header</a:t>
            </a:r>
          </a:p>
        </p:txBody>
      </p:sp>
      <p:sp>
        <p:nvSpPr>
          <p:cNvPr id="14" name="Text Placeholder 7">
            <a:extLst>
              <a:ext uri="{FF2B5EF4-FFF2-40B4-BE49-F238E27FC236}">
                <a16:creationId xmlns:a16="http://schemas.microsoft.com/office/drawing/2014/main" id="{C9B3F4A5-1716-564A-9D96-52885396F4F5}"/>
              </a:ext>
            </a:extLst>
          </p:cNvPr>
          <p:cNvSpPr>
            <a:spLocks noGrp="1"/>
          </p:cNvSpPr>
          <p:nvPr>
            <p:ph type="body" sz="quarter" idx="13" hasCustomPrompt="1"/>
          </p:nvPr>
        </p:nvSpPr>
        <p:spPr>
          <a:xfrm>
            <a:off x="365760" y="780797"/>
            <a:ext cx="10957630" cy="456881"/>
          </a:xfrm>
        </p:spPr>
        <p:txBody>
          <a:bodyPr/>
          <a:lstStyle>
            <a:lvl1pPr marL="0" indent="0">
              <a:buNone/>
              <a:defRPr sz="2000">
                <a:solidFill>
                  <a:srgbClr val="0E366A"/>
                </a:solidFill>
              </a:defRPr>
            </a:lvl1pPr>
          </a:lstStyle>
          <a:p>
            <a:pPr lvl="0"/>
            <a:r>
              <a:rPr lang="en-US"/>
              <a:t>Subhead</a:t>
            </a:r>
          </a:p>
        </p:txBody>
      </p:sp>
      <p:sp>
        <p:nvSpPr>
          <p:cNvPr id="23" name="Slide Number Placeholder 5">
            <a:extLst>
              <a:ext uri="{FF2B5EF4-FFF2-40B4-BE49-F238E27FC236}">
                <a16:creationId xmlns:a16="http://schemas.microsoft.com/office/drawing/2014/main" id="{9B56B4C9-9CD0-404E-8EFC-625C1469DA70}"/>
              </a:ext>
            </a:extLst>
          </p:cNvPr>
          <p:cNvSpPr>
            <a:spLocks noGrp="1"/>
          </p:cNvSpPr>
          <p:nvPr>
            <p:ph type="sldNum" sz="quarter" idx="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
        <p:nvSpPr>
          <p:cNvPr id="12" name="Slide Number Placeholder 5">
            <a:extLst>
              <a:ext uri="{FF2B5EF4-FFF2-40B4-BE49-F238E27FC236}">
                <a16:creationId xmlns:a16="http://schemas.microsoft.com/office/drawing/2014/main" id="{D165CD41-490D-47A3-AFB2-2DA2AA9F7038}"/>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sp>
        <p:nvSpPr>
          <p:cNvPr id="9" name="Freeform 11">
            <a:extLst>
              <a:ext uri="{FF2B5EF4-FFF2-40B4-BE49-F238E27FC236}">
                <a16:creationId xmlns:a16="http://schemas.microsoft.com/office/drawing/2014/main" id="{2CC7899B-D2AE-4C64-865E-3649F34C4066}"/>
              </a:ext>
            </a:extLst>
          </p:cNvPr>
          <p:cNvSpPr>
            <a:spLocks noEditPoints="1"/>
          </p:cNvSpPr>
          <p:nvPr userDrawn="1"/>
        </p:nvSpPr>
        <p:spPr bwMode="auto">
          <a:xfrm>
            <a:off x="10925304" y="6259126"/>
            <a:ext cx="900936" cy="295909"/>
          </a:xfrm>
          <a:custGeom>
            <a:avLst/>
            <a:gdLst>
              <a:gd name="T0" fmla="*/ 428 w 866"/>
              <a:gd name="T1" fmla="*/ 69 h 285"/>
              <a:gd name="T2" fmla="*/ 428 w 866"/>
              <a:gd name="T3" fmla="*/ 133 h 285"/>
              <a:gd name="T4" fmla="*/ 524 w 866"/>
              <a:gd name="T5" fmla="*/ 47 h 285"/>
              <a:gd name="T6" fmla="*/ 542 w 866"/>
              <a:gd name="T7" fmla="*/ 59 h 285"/>
              <a:gd name="T8" fmla="*/ 544 w 866"/>
              <a:gd name="T9" fmla="*/ 209 h 285"/>
              <a:gd name="T10" fmla="*/ 519 w 866"/>
              <a:gd name="T11" fmla="*/ 221 h 285"/>
              <a:gd name="T12" fmla="*/ 470 w 866"/>
              <a:gd name="T13" fmla="*/ 53 h 285"/>
              <a:gd name="T14" fmla="*/ 260 w 866"/>
              <a:gd name="T15" fmla="*/ 38 h 285"/>
              <a:gd name="T16" fmla="*/ 260 w 866"/>
              <a:gd name="T17" fmla="*/ 56 h 285"/>
              <a:gd name="T18" fmla="*/ 278 w 866"/>
              <a:gd name="T19" fmla="*/ 69 h 285"/>
              <a:gd name="T20" fmla="*/ 138 w 866"/>
              <a:gd name="T21" fmla="*/ 36 h 285"/>
              <a:gd name="T22" fmla="*/ 119 w 866"/>
              <a:gd name="T23" fmla="*/ 133 h 285"/>
              <a:gd name="T24" fmla="*/ 111 w 866"/>
              <a:gd name="T25" fmla="*/ 222 h 285"/>
              <a:gd name="T26" fmla="*/ 82 w 866"/>
              <a:gd name="T27" fmla="*/ 212 h 285"/>
              <a:gd name="T28" fmla="*/ 844 w 866"/>
              <a:gd name="T29" fmla="*/ 6 h 285"/>
              <a:gd name="T30" fmla="*/ 2 w 866"/>
              <a:gd name="T31" fmla="*/ 9 h 285"/>
              <a:gd name="T32" fmla="*/ 24 w 866"/>
              <a:gd name="T33" fmla="*/ 27 h 285"/>
              <a:gd name="T34" fmla="*/ 29 w 866"/>
              <a:gd name="T35" fmla="*/ 209 h 285"/>
              <a:gd name="T36" fmla="*/ 11 w 866"/>
              <a:gd name="T37" fmla="*/ 228 h 285"/>
              <a:gd name="T38" fmla="*/ 10 w 866"/>
              <a:gd name="T39" fmla="*/ 246 h 285"/>
              <a:gd name="T40" fmla="*/ 178 w 866"/>
              <a:gd name="T41" fmla="*/ 246 h 285"/>
              <a:gd name="T42" fmla="*/ 178 w 866"/>
              <a:gd name="T43" fmla="*/ 228 h 285"/>
              <a:gd name="T44" fmla="*/ 160 w 866"/>
              <a:gd name="T45" fmla="*/ 213 h 285"/>
              <a:gd name="T46" fmla="*/ 313 w 866"/>
              <a:gd name="T47" fmla="*/ 245 h 285"/>
              <a:gd name="T48" fmla="*/ 338 w 866"/>
              <a:gd name="T49" fmla="*/ 56 h 285"/>
              <a:gd name="T50" fmla="*/ 347 w 866"/>
              <a:gd name="T51" fmla="*/ 217 h 285"/>
              <a:gd name="T52" fmla="*/ 334 w 866"/>
              <a:gd name="T53" fmla="*/ 228 h 285"/>
              <a:gd name="T54" fmla="*/ 353 w 866"/>
              <a:gd name="T55" fmla="*/ 246 h 285"/>
              <a:gd name="T56" fmla="*/ 427 w 866"/>
              <a:gd name="T57" fmla="*/ 237 h 285"/>
              <a:gd name="T58" fmla="*/ 417 w 866"/>
              <a:gd name="T59" fmla="*/ 228 h 285"/>
              <a:gd name="T60" fmla="*/ 399 w 866"/>
              <a:gd name="T61" fmla="*/ 211 h 285"/>
              <a:gd name="T62" fmla="*/ 469 w 866"/>
              <a:gd name="T63" fmla="*/ 231 h 285"/>
              <a:gd name="T64" fmla="*/ 702 w 866"/>
              <a:gd name="T65" fmla="*/ 246 h 285"/>
              <a:gd name="T66" fmla="*/ 711 w 866"/>
              <a:gd name="T67" fmla="*/ 237 h 285"/>
              <a:gd name="T68" fmla="*/ 700 w 866"/>
              <a:gd name="T69" fmla="*/ 227 h 285"/>
              <a:gd name="T70" fmla="*/ 5 w 866"/>
              <a:gd name="T71" fmla="*/ 265 h 285"/>
              <a:gd name="T72" fmla="*/ 857 w 866"/>
              <a:gd name="T73" fmla="*/ 285 h 285"/>
              <a:gd name="T74" fmla="*/ 843 w 866"/>
              <a:gd name="T75" fmla="*/ 258 h 285"/>
              <a:gd name="T76" fmla="*/ 762 w 866"/>
              <a:gd name="T77" fmla="*/ 136 h 285"/>
              <a:gd name="T78" fmla="*/ 814 w 866"/>
              <a:gd name="T79" fmla="*/ 65 h 285"/>
              <a:gd name="T80" fmla="*/ 832 w 866"/>
              <a:gd name="T81" fmla="*/ 56 h 285"/>
              <a:gd name="T82" fmla="*/ 767 w 866"/>
              <a:gd name="T83" fmla="*/ 38 h 285"/>
              <a:gd name="T84" fmla="*/ 767 w 866"/>
              <a:gd name="T85" fmla="*/ 56 h 285"/>
              <a:gd name="T86" fmla="*/ 771 w 866"/>
              <a:gd name="T87" fmla="*/ 61 h 285"/>
              <a:gd name="T88" fmla="*/ 712 w 866"/>
              <a:gd name="T89" fmla="*/ 58 h 285"/>
              <a:gd name="T90" fmla="*/ 714 w 866"/>
              <a:gd name="T91" fmla="*/ 38 h 285"/>
              <a:gd name="T92" fmla="*/ 640 w 866"/>
              <a:gd name="T93" fmla="*/ 56 h 285"/>
              <a:gd name="T94" fmla="*/ 659 w 866"/>
              <a:gd name="T95" fmla="*/ 64 h 285"/>
              <a:gd name="T96" fmla="*/ 640 w 866"/>
              <a:gd name="T97" fmla="*/ 228 h 285"/>
              <a:gd name="T98" fmla="*/ 605 w 866"/>
              <a:gd name="T99" fmla="*/ 223 h 285"/>
              <a:gd name="T100" fmla="*/ 599 w 866"/>
              <a:gd name="T101" fmla="*/ 64 h 285"/>
              <a:gd name="T102" fmla="*/ 612 w 866"/>
              <a:gd name="T103" fmla="*/ 56 h 285"/>
              <a:gd name="T104" fmla="*/ 619 w 866"/>
              <a:gd name="T105" fmla="*/ 47 h 285"/>
              <a:gd name="T106" fmla="*/ 611 w 866"/>
              <a:gd name="T107" fmla="*/ 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6" h="285">
                <a:moveTo>
                  <a:pt x="408" y="138"/>
                </a:moveTo>
                <a:cubicBezTo>
                  <a:pt x="399" y="138"/>
                  <a:pt x="399" y="138"/>
                  <a:pt x="399" y="138"/>
                </a:cubicBezTo>
                <a:cubicBezTo>
                  <a:pt x="399" y="64"/>
                  <a:pt x="399" y="64"/>
                  <a:pt x="399" y="64"/>
                </a:cubicBezTo>
                <a:cubicBezTo>
                  <a:pt x="404" y="64"/>
                  <a:pt x="419" y="64"/>
                  <a:pt x="428" y="69"/>
                </a:cubicBezTo>
                <a:cubicBezTo>
                  <a:pt x="433" y="71"/>
                  <a:pt x="437" y="75"/>
                  <a:pt x="440" y="79"/>
                </a:cubicBezTo>
                <a:cubicBezTo>
                  <a:pt x="444" y="86"/>
                  <a:pt x="446" y="93"/>
                  <a:pt x="446" y="101"/>
                </a:cubicBezTo>
                <a:cubicBezTo>
                  <a:pt x="446" y="109"/>
                  <a:pt x="444" y="116"/>
                  <a:pt x="440" y="123"/>
                </a:cubicBezTo>
                <a:cubicBezTo>
                  <a:pt x="437" y="127"/>
                  <a:pt x="433" y="131"/>
                  <a:pt x="428" y="133"/>
                </a:cubicBezTo>
                <a:cubicBezTo>
                  <a:pt x="422" y="136"/>
                  <a:pt x="414" y="137"/>
                  <a:pt x="408" y="138"/>
                </a:cubicBezTo>
                <a:moveTo>
                  <a:pt x="533" y="38"/>
                </a:moveTo>
                <a:cubicBezTo>
                  <a:pt x="533" y="38"/>
                  <a:pt x="533" y="38"/>
                  <a:pt x="533" y="38"/>
                </a:cubicBezTo>
                <a:cubicBezTo>
                  <a:pt x="528" y="38"/>
                  <a:pt x="524" y="42"/>
                  <a:pt x="524" y="47"/>
                </a:cubicBezTo>
                <a:cubicBezTo>
                  <a:pt x="524" y="52"/>
                  <a:pt x="528" y="56"/>
                  <a:pt x="533" y="56"/>
                </a:cubicBezTo>
                <a:cubicBezTo>
                  <a:pt x="533" y="56"/>
                  <a:pt x="533" y="56"/>
                  <a:pt x="533" y="56"/>
                </a:cubicBezTo>
                <a:cubicBezTo>
                  <a:pt x="533" y="56"/>
                  <a:pt x="533" y="56"/>
                  <a:pt x="533" y="56"/>
                </a:cubicBezTo>
                <a:cubicBezTo>
                  <a:pt x="536" y="56"/>
                  <a:pt x="539" y="57"/>
                  <a:pt x="542" y="59"/>
                </a:cubicBezTo>
                <a:cubicBezTo>
                  <a:pt x="544" y="59"/>
                  <a:pt x="544" y="61"/>
                  <a:pt x="544" y="63"/>
                </a:cubicBezTo>
                <a:cubicBezTo>
                  <a:pt x="544" y="208"/>
                  <a:pt x="544" y="208"/>
                  <a:pt x="544" y="208"/>
                </a:cubicBezTo>
                <a:cubicBezTo>
                  <a:pt x="544" y="208"/>
                  <a:pt x="544" y="208"/>
                  <a:pt x="544" y="208"/>
                </a:cubicBezTo>
                <a:cubicBezTo>
                  <a:pt x="544" y="208"/>
                  <a:pt x="544" y="209"/>
                  <a:pt x="544" y="209"/>
                </a:cubicBezTo>
                <a:cubicBezTo>
                  <a:pt x="544" y="210"/>
                  <a:pt x="544" y="211"/>
                  <a:pt x="544" y="211"/>
                </a:cubicBezTo>
                <a:cubicBezTo>
                  <a:pt x="544" y="212"/>
                  <a:pt x="544" y="212"/>
                  <a:pt x="544" y="213"/>
                </a:cubicBezTo>
                <a:cubicBezTo>
                  <a:pt x="544" y="217"/>
                  <a:pt x="542" y="220"/>
                  <a:pt x="539" y="223"/>
                </a:cubicBezTo>
                <a:cubicBezTo>
                  <a:pt x="533" y="228"/>
                  <a:pt x="524" y="228"/>
                  <a:pt x="519" y="221"/>
                </a:cubicBezTo>
                <a:cubicBezTo>
                  <a:pt x="502" y="202"/>
                  <a:pt x="478" y="174"/>
                  <a:pt x="456" y="148"/>
                </a:cubicBezTo>
                <a:cubicBezTo>
                  <a:pt x="463" y="144"/>
                  <a:pt x="469" y="139"/>
                  <a:pt x="474" y="132"/>
                </a:cubicBezTo>
                <a:cubicBezTo>
                  <a:pt x="494" y="111"/>
                  <a:pt x="494" y="77"/>
                  <a:pt x="474" y="56"/>
                </a:cubicBezTo>
                <a:cubicBezTo>
                  <a:pt x="472" y="55"/>
                  <a:pt x="471" y="54"/>
                  <a:pt x="470" y="53"/>
                </a:cubicBezTo>
                <a:cubicBezTo>
                  <a:pt x="470" y="53"/>
                  <a:pt x="469" y="52"/>
                  <a:pt x="469" y="52"/>
                </a:cubicBezTo>
                <a:cubicBezTo>
                  <a:pt x="461" y="45"/>
                  <a:pt x="448" y="42"/>
                  <a:pt x="441" y="42"/>
                </a:cubicBezTo>
                <a:cubicBezTo>
                  <a:pt x="440" y="42"/>
                  <a:pt x="440" y="42"/>
                  <a:pt x="440" y="42"/>
                </a:cubicBezTo>
                <a:cubicBezTo>
                  <a:pt x="433" y="42"/>
                  <a:pt x="261" y="38"/>
                  <a:pt x="260" y="38"/>
                </a:cubicBezTo>
                <a:cubicBezTo>
                  <a:pt x="260" y="38"/>
                  <a:pt x="260" y="38"/>
                  <a:pt x="260" y="38"/>
                </a:cubicBezTo>
                <a:cubicBezTo>
                  <a:pt x="255" y="38"/>
                  <a:pt x="252" y="42"/>
                  <a:pt x="252" y="47"/>
                </a:cubicBezTo>
                <a:cubicBezTo>
                  <a:pt x="252" y="52"/>
                  <a:pt x="255" y="56"/>
                  <a:pt x="260" y="56"/>
                </a:cubicBezTo>
                <a:cubicBezTo>
                  <a:pt x="260" y="56"/>
                  <a:pt x="260" y="56"/>
                  <a:pt x="260" y="56"/>
                </a:cubicBezTo>
                <a:cubicBezTo>
                  <a:pt x="261" y="56"/>
                  <a:pt x="261" y="56"/>
                  <a:pt x="261" y="56"/>
                </a:cubicBezTo>
                <a:cubicBezTo>
                  <a:pt x="266" y="56"/>
                  <a:pt x="270" y="58"/>
                  <a:pt x="273" y="61"/>
                </a:cubicBezTo>
                <a:cubicBezTo>
                  <a:pt x="275" y="63"/>
                  <a:pt x="276" y="65"/>
                  <a:pt x="278" y="67"/>
                </a:cubicBezTo>
                <a:cubicBezTo>
                  <a:pt x="278" y="68"/>
                  <a:pt x="278" y="69"/>
                  <a:pt x="278" y="69"/>
                </a:cubicBezTo>
                <a:cubicBezTo>
                  <a:pt x="278" y="89"/>
                  <a:pt x="277" y="168"/>
                  <a:pt x="277" y="168"/>
                </a:cubicBezTo>
                <a:cubicBezTo>
                  <a:pt x="246" y="139"/>
                  <a:pt x="175" y="71"/>
                  <a:pt x="189" y="84"/>
                </a:cubicBezTo>
                <a:cubicBezTo>
                  <a:pt x="172" y="68"/>
                  <a:pt x="146" y="44"/>
                  <a:pt x="143" y="41"/>
                </a:cubicBezTo>
                <a:cubicBezTo>
                  <a:pt x="143" y="41"/>
                  <a:pt x="142" y="40"/>
                  <a:pt x="138" y="36"/>
                </a:cubicBezTo>
                <a:cubicBezTo>
                  <a:pt x="134" y="33"/>
                  <a:pt x="128" y="33"/>
                  <a:pt x="124" y="37"/>
                </a:cubicBezTo>
                <a:cubicBezTo>
                  <a:pt x="122" y="39"/>
                  <a:pt x="122" y="41"/>
                  <a:pt x="121" y="44"/>
                </a:cubicBezTo>
                <a:cubicBezTo>
                  <a:pt x="121" y="45"/>
                  <a:pt x="121" y="45"/>
                  <a:pt x="121" y="45"/>
                </a:cubicBezTo>
                <a:cubicBezTo>
                  <a:pt x="119" y="133"/>
                  <a:pt x="119" y="133"/>
                  <a:pt x="119" y="133"/>
                </a:cubicBezTo>
                <a:cubicBezTo>
                  <a:pt x="116" y="211"/>
                  <a:pt x="116" y="211"/>
                  <a:pt x="116" y="211"/>
                </a:cubicBezTo>
                <a:cubicBezTo>
                  <a:pt x="116" y="211"/>
                  <a:pt x="116" y="211"/>
                  <a:pt x="116" y="211"/>
                </a:cubicBezTo>
                <a:cubicBezTo>
                  <a:pt x="116" y="213"/>
                  <a:pt x="116" y="215"/>
                  <a:pt x="115" y="217"/>
                </a:cubicBezTo>
                <a:cubicBezTo>
                  <a:pt x="114" y="219"/>
                  <a:pt x="113" y="221"/>
                  <a:pt x="111" y="222"/>
                </a:cubicBezTo>
                <a:cubicBezTo>
                  <a:pt x="108" y="226"/>
                  <a:pt x="104" y="228"/>
                  <a:pt x="99" y="228"/>
                </a:cubicBezTo>
                <a:cubicBezTo>
                  <a:pt x="94" y="228"/>
                  <a:pt x="90" y="226"/>
                  <a:pt x="87" y="222"/>
                </a:cubicBezTo>
                <a:cubicBezTo>
                  <a:pt x="85" y="221"/>
                  <a:pt x="84" y="219"/>
                  <a:pt x="83" y="217"/>
                </a:cubicBezTo>
                <a:cubicBezTo>
                  <a:pt x="82" y="215"/>
                  <a:pt x="82" y="214"/>
                  <a:pt x="82" y="212"/>
                </a:cubicBezTo>
                <a:cubicBezTo>
                  <a:pt x="82" y="35"/>
                  <a:pt x="82" y="35"/>
                  <a:pt x="82" y="35"/>
                </a:cubicBezTo>
                <a:cubicBezTo>
                  <a:pt x="82" y="29"/>
                  <a:pt x="87" y="24"/>
                  <a:pt x="92" y="24"/>
                </a:cubicBezTo>
                <a:cubicBezTo>
                  <a:pt x="170" y="24"/>
                  <a:pt x="788" y="20"/>
                  <a:pt x="842" y="20"/>
                </a:cubicBezTo>
                <a:cubicBezTo>
                  <a:pt x="846" y="17"/>
                  <a:pt x="847" y="11"/>
                  <a:pt x="844" y="6"/>
                </a:cubicBezTo>
                <a:cubicBezTo>
                  <a:pt x="844" y="5"/>
                  <a:pt x="843" y="5"/>
                  <a:pt x="842" y="4"/>
                </a:cubicBezTo>
                <a:cubicBezTo>
                  <a:pt x="838" y="4"/>
                  <a:pt x="12" y="0"/>
                  <a:pt x="12" y="0"/>
                </a:cubicBezTo>
                <a:cubicBezTo>
                  <a:pt x="11" y="0"/>
                  <a:pt x="11" y="0"/>
                  <a:pt x="10" y="0"/>
                </a:cubicBezTo>
                <a:cubicBezTo>
                  <a:pt x="6" y="0"/>
                  <a:pt x="2" y="4"/>
                  <a:pt x="2" y="9"/>
                </a:cubicBezTo>
                <a:cubicBezTo>
                  <a:pt x="2" y="14"/>
                  <a:pt x="5" y="17"/>
                  <a:pt x="9" y="18"/>
                </a:cubicBezTo>
                <a:cubicBezTo>
                  <a:pt x="12" y="20"/>
                  <a:pt x="14" y="21"/>
                  <a:pt x="17" y="22"/>
                </a:cubicBezTo>
                <a:cubicBezTo>
                  <a:pt x="20" y="24"/>
                  <a:pt x="22" y="25"/>
                  <a:pt x="24" y="27"/>
                </a:cubicBezTo>
                <a:cubicBezTo>
                  <a:pt x="24" y="27"/>
                  <a:pt x="24" y="27"/>
                  <a:pt x="24" y="27"/>
                </a:cubicBezTo>
                <a:cubicBezTo>
                  <a:pt x="26" y="30"/>
                  <a:pt x="29" y="33"/>
                  <a:pt x="29" y="40"/>
                </a:cubicBezTo>
                <a:cubicBezTo>
                  <a:pt x="29" y="40"/>
                  <a:pt x="29" y="40"/>
                  <a:pt x="29" y="40"/>
                </a:cubicBezTo>
                <a:cubicBezTo>
                  <a:pt x="29" y="208"/>
                  <a:pt x="29" y="208"/>
                  <a:pt x="29" y="208"/>
                </a:cubicBezTo>
                <a:cubicBezTo>
                  <a:pt x="29" y="209"/>
                  <a:pt x="29" y="209"/>
                  <a:pt x="29" y="209"/>
                </a:cubicBezTo>
                <a:cubicBezTo>
                  <a:pt x="29" y="210"/>
                  <a:pt x="29" y="211"/>
                  <a:pt x="29" y="211"/>
                </a:cubicBezTo>
                <a:cubicBezTo>
                  <a:pt x="29" y="213"/>
                  <a:pt x="29" y="215"/>
                  <a:pt x="28" y="217"/>
                </a:cubicBezTo>
                <a:cubicBezTo>
                  <a:pt x="27" y="219"/>
                  <a:pt x="26" y="221"/>
                  <a:pt x="24" y="222"/>
                </a:cubicBezTo>
                <a:cubicBezTo>
                  <a:pt x="20" y="226"/>
                  <a:pt x="16" y="228"/>
                  <a:pt x="11" y="228"/>
                </a:cubicBezTo>
                <a:cubicBezTo>
                  <a:pt x="11" y="228"/>
                  <a:pt x="11" y="228"/>
                  <a:pt x="11" y="228"/>
                </a:cubicBezTo>
                <a:cubicBezTo>
                  <a:pt x="10" y="228"/>
                  <a:pt x="10" y="228"/>
                  <a:pt x="10" y="228"/>
                </a:cubicBezTo>
                <a:cubicBezTo>
                  <a:pt x="6" y="228"/>
                  <a:pt x="2" y="232"/>
                  <a:pt x="2" y="237"/>
                </a:cubicBezTo>
                <a:cubicBezTo>
                  <a:pt x="2" y="242"/>
                  <a:pt x="6" y="246"/>
                  <a:pt x="10" y="246"/>
                </a:cubicBezTo>
                <a:cubicBezTo>
                  <a:pt x="11" y="246"/>
                  <a:pt x="11" y="246"/>
                  <a:pt x="11" y="246"/>
                </a:cubicBezTo>
                <a:cubicBezTo>
                  <a:pt x="46" y="246"/>
                  <a:pt x="46" y="246"/>
                  <a:pt x="46" y="246"/>
                </a:cubicBezTo>
                <a:cubicBezTo>
                  <a:pt x="143" y="246"/>
                  <a:pt x="143" y="246"/>
                  <a:pt x="143" y="246"/>
                </a:cubicBezTo>
                <a:cubicBezTo>
                  <a:pt x="178" y="246"/>
                  <a:pt x="178" y="246"/>
                  <a:pt x="178" y="246"/>
                </a:cubicBezTo>
                <a:cubicBezTo>
                  <a:pt x="178" y="246"/>
                  <a:pt x="178" y="246"/>
                  <a:pt x="178" y="246"/>
                </a:cubicBezTo>
                <a:cubicBezTo>
                  <a:pt x="183" y="246"/>
                  <a:pt x="187" y="242"/>
                  <a:pt x="187" y="237"/>
                </a:cubicBezTo>
                <a:cubicBezTo>
                  <a:pt x="187" y="232"/>
                  <a:pt x="183" y="228"/>
                  <a:pt x="178" y="228"/>
                </a:cubicBezTo>
                <a:cubicBezTo>
                  <a:pt x="178" y="228"/>
                  <a:pt x="178" y="228"/>
                  <a:pt x="178" y="228"/>
                </a:cubicBezTo>
                <a:cubicBezTo>
                  <a:pt x="177" y="228"/>
                  <a:pt x="177" y="228"/>
                  <a:pt x="177" y="228"/>
                </a:cubicBezTo>
                <a:cubicBezTo>
                  <a:pt x="173" y="228"/>
                  <a:pt x="168" y="226"/>
                  <a:pt x="165" y="222"/>
                </a:cubicBezTo>
                <a:cubicBezTo>
                  <a:pt x="163" y="221"/>
                  <a:pt x="162" y="219"/>
                  <a:pt x="160" y="217"/>
                </a:cubicBezTo>
                <a:cubicBezTo>
                  <a:pt x="160" y="215"/>
                  <a:pt x="160" y="214"/>
                  <a:pt x="160" y="213"/>
                </a:cubicBezTo>
                <a:cubicBezTo>
                  <a:pt x="159" y="194"/>
                  <a:pt x="157" y="119"/>
                  <a:pt x="157" y="119"/>
                </a:cubicBezTo>
                <a:cubicBezTo>
                  <a:pt x="208" y="167"/>
                  <a:pt x="261" y="218"/>
                  <a:pt x="273" y="229"/>
                </a:cubicBezTo>
                <a:cubicBezTo>
                  <a:pt x="290" y="246"/>
                  <a:pt x="290" y="246"/>
                  <a:pt x="290" y="246"/>
                </a:cubicBezTo>
                <a:cubicBezTo>
                  <a:pt x="297" y="252"/>
                  <a:pt x="307" y="251"/>
                  <a:pt x="313" y="245"/>
                </a:cubicBezTo>
                <a:cubicBezTo>
                  <a:pt x="316" y="241"/>
                  <a:pt x="317" y="238"/>
                  <a:pt x="317" y="233"/>
                </a:cubicBezTo>
                <a:cubicBezTo>
                  <a:pt x="317" y="67"/>
                  <a:pt x="317" y="67"/>
                  <a:pt x="317" y="67"/>
                </a:cubicBezTo>
                <a:cubicBezTo>
                  <a:pt x="317" y="61"/>
                  <a:pt x="322" y="56"/>
                  <a:pt x="327" y="56"/>
                </a:cubicBezTo>
                <a:cubicBezTo>
                  <a:pt x="338" y="56"/>
                  <a:pt x="338" y="56"/>
                  <a:pt x="338" y="56"/>
                </a:cubicBezTo>
                <a:cubicBezTo>
                  <a:pt x="343" y="56"/>
                  <a:pt x="348" y="60"/>
                  <a:pt x="348" y="66"/>
                </a:cubicBezTo>
                <a:cubicBezTo>
                  <a:pt x="348" y="211"/>
                  <a:pt x="348" y="211"/>
                  <a:pt x="348" y="211"/>
                </a:cubicBezTo>
                <a:cubicBezTo>
                  <a:pt x="348" y="211"/>
                  <a:pt x="348" y="211"/>
                  <a:pt x="348" y="211"/>
                </a:cubicBezTo>
                <a:cubicBezTo>
                  <a:pt x="348" y="213"/>
                  <a:pt x="348" y="215"/>
                  <a:pt x="347" y="217"/>
                </a:cubicBezTo>
                <a:cubicBezTo>
                  <a:pt x="346" y="219"/>
                  <a:pt x="345" y="221"/>
                  <a:pt x="344" y="222"/>
                </a:cubicBezTo>
                <a:cubicBezTo>
                  <a:pt x="341" y="226"/>
                  <a:pt x="338" y="228"/>
                  <a:pt x="334" y="228"/>
                </a:cubicBezTo>
                <a:cubicBezTo>
                  <a:pt x="334" y="228"/>
                  <a:pt x="334" y="228"/>
                  <a:pt x="334" y="228"/>
                </a:cubicBezTo>
                <a:cubicBezTo>
                  <a:pt x="334" y="228"/>
                  <a:pt x="334" y="228"/>
                  <a:pt x="334" y="228"/>
                </a:cubicBezTo>
                <a:cubicBezTo>
                  <a:pt x="329" y="228"/>
                  <a:pt x="325" y="232"/>
                  <a:pt x="325" y="237"/>
                </a:cubicBezTo>
                <a:cubicBezTo>
                  <a:pt x="325" y="242"/>
                  <a:pt x="329" y="246"/>
                  <a:pt x="334" y="246"/>
                </a:cubicBezTo>
                <a:cubicBezTo>
                  <a:pt x="334" y="246"/>
                  <a:pt x="334" y="246"/>
                  <a:pt x="334" y="246"/>
                </a:cubicBezTo>
                <a:cubicBezTo>
                  <a:pt x="353" y="246"/>
                  <a:pt x="353" y="246"/>
                  <a:pt x="353" y="246"/>
                </a:cubicBezTo>
                <a:cubicBezTo>
                  <a:pt x="418" y="246"/>
                  <a:pt x="418" y="246"/>
                  <a:pt x="418" y="246"/>
                </a:cubicBezTo>
                <a:cubicBezTo>
                  <a:pt x="418" y="246"/>
                  <a:pt x="418" y="246"/>
                  <a:pt x="418" y="246"/>
                </a:cubicBezTo>
                <a:cubicBezTo>
                  <a:pt x="419" y="246"/>
                  <a:pt x="419" y="246"/>
                  <a:pt x="419" y="246"/>
                </a:cubicBezTo>
                <a:cubicBezTo>
                  <a:pt x="423" y="246"/>
                  <a:pt x="427" y="242"/>
                  <a:pt x="427" y="237"/>
                </a:cubicBezTo>
                <a:cubicBezTo>
                  <a:pt x="427" y="232"/>
                  <a:pt x="423" y="228"/>
                  <a:pt x="419" y="228"/>
                </a:cubicBezTo>
                <a:cubicBezTo>
                  <a:pt x="418" y="228"/>
                  <a:pt x="418" y="228"/>
                  <a:pt x="418" y="228"/>
                </a:cubicBezTo>
                <a:cubicBezTo>
                  <a:pt x="418" y="228"/>
                  <a:pt x="418" y="228"/>
                  <a:pt x="418" y="228"/>
                </a:cubicBezTo>
                <a:cubicBezTo>
                  <a:pt x="417" y="228"/>
                  <a:pt x="417" y="228"/>
                  <a:pt x="417" y="228"/>
                </a:cubicBezTo>
                <a:cubicBezTo>
                  <a:pt x="412" y="228"/>
                  <a:pt x="408" y="226"/>
                  <a:pt x="404" y="222"/>
                </a:cubicBezTo>
                <a:cubicBezTo>
                  <a:pt x="402" y="221"/>
                  <a:pt x="401" y="219"/>
                  <a:pt x="400" y="217"/>
                </a:cubicBezTo>
                <a:cubicBezTo>
                  <a:pt x="399" y="215"/>
                  <a:pt x="399" y="213"/>
                  <a:pt x="399" y="211"/>
                </a:cubicBezTo>
                <a:cubicBezTo>
                  <a:pt x="399" y="211"/>
                  <a:pt x="399" y="211"/>
                  <a:pt x="399" y="211"/>
                </a:cubicBezTo>
                <a:cubicBezTo>
                  <a:pt x="399" y="169"/>
                  <a:pt x="399" y="169"/>
                  <a:pt x="399" y="169"/>
                </a:cubicBezTo>
                <a:cubicBezTo>
                  <a:pt x="416" y="169"/>
                  <a:pt x="416" y="169"/>
                  <a:pt x="416" y="169"/>
                </a:cubicBezTo>
                <a:cubicBezTo>
                  <a:pt x="437" y="193"/>
                  <a:pt x="456" y="215"/>
                  <a:pt x="468" y="229"/>
                </a:cubicBezTo>
                <a:cubicBezTo>
                  <a:pt x="469" y="231"/>
                  <a:pt x="469" y="231"/>
                  <a:pt x="469" y="231"/>
                </a:cubicBezTo>
                <a:cubicBezTo>
                  <a:pt x="477" y="241"/>
                  <a:pt x="488" y="246"/>
                  <a:pt x="500" y="246"/>
                </a:cubicBezTo>
                <a:cubicBezTo>
                  <a:pt x="517" y="246"/>
                  <a:pt x="517" y="246"/>
                  <a:pt x="517" y="246"/>
                </a:cubicBezTo>
                <a:cubicBezTo>
                  <a:pt x="702" y="246"/>
                  <a:pt x="702" y="246"/>
                  <a:pt x="702" y="246"/>
                </a:cubicBezTo>
                <a:cubicBezTo>
                  <a:pt x="702" y="246"/>
                  <a:pt x="702" y="246"/>
                  <a:pt x="702" y="246"/>
                </a:cubicBezTo>
                <a:cubicBezTo>
                  <a:pt x="703" y="246"/>
                  <a:pt x="703" y="246"/>
                  <a:pt x="703" y="246"/>
                </a:cubicBezTo>
                <a:cubicBezTo>
                  <a:pt x="704" y="246"/>
                  <a:pt x="704" y="246"/>
                  <a:pt x="704" y="246"/>
                </a:cubicBezTo>
                <a:cubicBezTo>
                  <a:pt x="704" y="245"/>
                  <a:pt x="704" y="245"/>
                  <a:pt x="704" y="245"/>
                </a:cubicBezTo>
                <a:cubicBezTo>
                  <a:pt x="708" y="245"/>
                  <a:pt x="711" y="241"/>
                  <a:pt x="711" y="237"/>
                </a:cubicBezTo>
                <a:cubicBezTo>
                  <a:pt x="711" y="232"/>
                  <a:pt x="707" y="228"/>
                  <a:pt x="702" y="228"/>
                </a:cubicBezTo>
                <a:cubicBezTo>
                  <a:pt x="702" y="228"/>
                  <a:pt x="702" y="228"/>
                  <a:pt x="702" y="228"/>
                </a:cubicBezTo>
                <a:cubicBezTo>
                  <a:pt x="702" y="228"/>
                  <a:pt x="701" y="228"/>
                  <a:pt x="701" y="228"/>
                </a:cubicBezTo>
                <a:cubicBezTo>
                  <a:pt x="700" y="228"/>
                  <a:pt x="700" y="228"/>
                  <a:pt x="700" y="227"/>
                </a:cubicBezTo>
                <a:cubicBezTo>
                  <a:pt x="698" y="226"/>
                  <a:pt x="698" y="225"/>
                  <a:pt x="699" y="223"/>
                </a:cubicBezTo>
                <a:cubicBezTo>
                  <a:pt x="701" y="220"/>
                  <a:pt x="730" y="181"/>
                  <a:pt x="730" y="181"/>
                </a:cubicBezTo>
                <a:cubicBezTo>
                  <a:pt x="779" y="261"/>
                  <a:pt x="779" y="261"/>
                  <a:pt x="779" y="261"/>
                </a:cubicBezTo>
                <a:cubicBezTo>
                  <a:pt x="779" y="261"/>
                  <a:pt x="8" y="265"/>
                  <a:pt x="5" y="265"/>
                </a:cubicBezTo>
                <a:cubicBezTo>
                  <a:pt x="1" y="269"/>
                  <a:pt x="0" y="275"/>
                  <a:pt x="3" y="279"/>
                </a:cubicBezTo>
                <a:cubicBezTo>
                  <a:pt x="3" y="280"/>
                  <a:pt x="4" y="280"/>
                  <a:pt x="5" y="281"/>
                </a:cubicBezTo>
                <a:cubicBezTo>
                  <a:pt x="8" y="281"/>
                  <a:pt x="857" y="285"/>
                  <a:pt x="857" y="285"/>
                </a:cubicBezTo>
                <a:cubicBezTo>
                  <a:pt x="857" y="285"/>
                  <a:pt x="857" y="285"/>
                  <a:pt x="857" y="285"/>
                </a:cubicBezTo>
                <a:cubicBezTo>
                  <a:pt x="862" y="285"/>
                  <a:pt x="866" y="281"/>
                  <a:pt x="866" y="276"/>
                </a:cubicBezTo>
                <a:cubicBezTo>
                  <a:pt x="866" y="271"/>
                  <a:pt x="863" y="267"/>
                  <a:pt x="859" y="267"/>
                </a:cubicBezTo>
                <a:cubicBezTo>
                  <a:pt x="856" y="265"/>
                  <a:pt x="853" y="264"/>
                  <a:pt x="850" y="263"/>
                </a:cubicBezTo>
                <a:cubicBezTo>
                  <a:pt x="848" y="261"/>
                  <a:pt x="846" y="260"/>
                  <a:pt x="843" y="258"/>
                </a:cubicBezTo>
                <a:cubicBezTo>
                  <a:pt x="843" y="258"/>
                  <a:pt x="843" y="258"/>
                  <a:pt x="843" y="258"/>
                </a:cubicBezTo>
                <a:cubicBezTo>
                  <a:pt x="843" y="257"/>
                  <a:pt x="842" y="257"/>
                  <a:pt x="842" y="256"/>
                </a:cubicBezTo>
                <a:cubicBezTo>
                  <a:pt x="842" y="256"/>
                  <a:pt x="842" y="256"/>
                  <a:pt x="842" y="256"/>
                </a:cubicBezTo>
                <a:cubicBezTo>
                  <a:pt x="762" y="136"/>
                  <a:pt x="762" y="136"/>
                  <a:pt x="762" y="136"/>
                </a:cubicBezTo>
                <a:cubicBezTo>
                  <a:pt x="813" y="66"/>
                  <a:pt x="813" y="66"/>
                  <a:pt x="813" y="66"/>
                </a:cubicBezTo>
                <a:cubicBezTo>
                  <a:pt x="813" y="66"/>
                  <a:pt x="813" y="66"/>
                  <a:pt x="813" y="66"/>
                </a:cubicBezTo>
                <a:cubicBezTo>
                  <a:pt x="813" y="66"/>
                  <a:pt x="814" y="65"/>
                  <a:pt x="814" y="65"/>
                </a:cubicBezTo>
                <a:cubicBezTo>
                  <a:pt x="814" y="65"/>
                  <a:pt x="814" y="65"/>
                  <a:pt x="814" y="65"/>
                </a:cubicBezTo>
                <a:cubicBezTo>
                  <a:pt x="815" y="63"/>
                  <a:pt x="816" y="62"/>
                  <a:pt x="817" y="61"/>
                </a:cubicBezTo>
                <a:cubicBezTo>
                  <a:pt x="821" y="58"/>
                  <a:pt x="826" y="56"/>
                  <a:pt x="831" y="56"/>
                </a:cubicBezTo>
                <a:cubicBezTo>
                  <a:pt x="832" y="56"/>
                  <a:pt x="832" y="56"/>
                  <a:pt x="832" y="56"/>
                </a:cubicBezTo>
                <a:cubicBezTo>
                  <a:pt x="832" y="56"/>
                  <a:pt x="832" y="56"/>
                  <a:pt x="832" y="56"/>
                </a:cubicBezTo>
                <a:cubicBezTo>
                  <a:pt x="836" y="56"/>
                  <a:pt x="840" y="52"/>
                  <a:pt x="840" y="47"/>
                </a:cubicBezTo>
                <a:cubicBezTo>
                  <a:pt x="840" y="42"/>
                  <a:pt x="836" y="38"/>
                  <a:pt x="832" y="38"/>
                </a:cubicBezTo>
                <a:cubicBezTo>
                  <a:pt x="832" y="38"/>
                  <a:pt x="832" y="38"/>
                  <a:pt x="832" y="38"/>
                </a:cubicBezTo>
                <a:cubicBezTo>
                  <a:pt x="767" y="38"/>
                  <a:pt x="767" y="38"/>
                  <a:pt x="767" y="38"/>
                </a:cubicBezTo>
                <a:cubicBezTo>
                  <a:pt x="767" y="38"/>
                  <a:pt x="767" y="38"/>
                  <a:pt x="767" y="38"/>
                </a:cubicBezTo>
                <a:cubicBezTo>
                  <a:pt x="762" y="38"/>
                  <a:pt x="758" y="42"/>
                  <a:pt x="758" y="47"/>
                </a:cubicBezTo>
                <a:cubicBezTo>
                  <a:pt x="758" y="52"/>
                  <a:pt x="762" y="56"/>
                  <a:pt x="767" y="56"/>
                </a:cubicBezTo>
                <a:cubicBezTo>
                  <a:pt x="767" y="56"/>
                  <a:pt x="767" y="56"/>
                  <a:pt x="767" y="56"/>
                </a:cubicBezTo>
                <a:cubicBezTo>
                  <a:pt x="767" y="56"/>
                  <a:pt x="767" y="56"/>
                  <a:pt x="767" y="56"/>
                </a:cubicBezTo>
                <a:cubicBezTo>
                  <a:pt x="768" y="56"/>
                  <a:pt x="768" y="56"/>
                  <a:pt x="769" y="56"/>
                </a:cubicBezTo>
                <a:cubicBezTo>
                  <a:pt x="770" y="56"/>
                  <a:pt x="770" y="56"/>
                  <a:pt x="771" y="57"/>
                </a:cubicBezTo>
                <a:cubicBezTo>
                  <a:pt x="772" y="58"/>
                  <a:pt x="772" y="60"/>
                  <a:pt x="771" y="61"/>
                </a:cubicBezTo>
                <a:cubicBezTo>
                  <a:pt x="761" y="76"/>
                  <a:pt x="741" y="103"/>
                  <a:pt x="741" y="103"/>
                </a:cubicBezTo>
                <a:cubicBezTo>
                  <a:pt x="713" y="61"/>
                  <a:pt x="713" y="61"/>
                  <a:pt x="713" y="61"/>
                </a:cubicBezTo>
                <a:cubicBezTo>
                  <a:pt x="712" y="59"/>
                  <a:pt x="712" y="59"/>
                  <a:pt x="712" y="59"/>
                </a:cubicBezTo>
                <a:cubicBezTo>
                  <a:pt x="712" y="59"/>
                  <a:pt x="712" y="59"/>
                  <a:pt x="712" y="58"/>
                </a:cubicBezTo>
                <a:cubicBezTo>
                  <a:pt x="712" y="57"/>
                  <a:pt x="713" y="56"/>
                  <a:pt x="714" y="56"/>
                </a:cubicBezTo>
                <a:cubicBezTo>
                  <a:pt x="719" y="56"/>
                  <a:pt x="722" y="52"/>
                  <a:pt x="722" y="47"/>
                </a:cubicBezTo>
                <a:cubicBezTo>
                  <a:pt x="722" y="42"/>
                  <a:pt x="718" y="38"/>
                  <a:pt x="714" y="38"/>
                </a:cubicBezTo>
                <a:cubicBezTo>
                  <a:pt x="714" y="38"/>
                  <a:pt x="714" y="38"/>
                  <a:pt x="714" y="38"/>
                </a:cubicBezTo>
                <a:cubicBezTo>
                  <a:pt x="641" y="38"/>
                  <a:pt x="641" y="38"/>
                  <a:pt x="641" y="38"/>
                </a:cubicBezTo>
                <a:cubicBezTo>
                  <a:pt x="640" y="38"/>
                  <a:pt x="640" y="38"/>
                  <a:pt x="640" y="38"/>
                </a:cubicBezTo>
                <a:cubicBezTo>
                  <a:pt x="636" y="38"/>
                  <a:pt x="632" y="42"/>
                  <a:pt x="632" y="47"/>
                </a:cubicBezTo>
                <a:cubicBezTo>
                  <a:pt x="632" y="52"/>
                  <a:pt x="636" y="56"/>
                  <a:pt x="640" y="56"/>
                </a:cubicBezTo>
                <a:cubicBezTo>
                  <a:pt x="641" y="56"/>
                  <a:pt x="641" y="56"/>
                  <a:pt x="641" y="56"/>
                </a:cubicBezTo>
                <a:cubicBezTo>
                  <a:pt x="641" y="56"/>
                  <a:pt x="641" y="56"/>
                  <a:pt x="641" y="56"/>
                </a:cubicBezTo>
                <a:cubicBezTo>
                  <a:pt x="647" y="56"/>
                  <a:pt x="652" y="58"/>
                  <a:pt x="656" y="61"/>
                </a:cubicBezTo>
                <a:cubicBezTo>
                  <a:pt x="657" y="62"/>
                  <a:pt x="658" y="63"/>
                  <a:pt x="659" y="64"/>
                </a:cubicBezTo>
                <a:cubicBezTo>
                  <a:pt x="709" y="147"/>
                  <a:pt x="709" y="147"/>
                  <a:pt x="709" y="147"/>
                </a:cubicBezTo>
                <a:cubicBezTo>
                  <a:pt x="658" y="218"/>
                  <a:pt x="658" y="218"/>
                  <a:pt x="658" y="218"/>
                </a:cubicBezTo>
                <a:cubicBezTo>
                  <a:pt x="657" y="220"/>
                  <a:pt x="657" y="220"/>
                  <a:pt x="657" y="220"/>
                </a:cubicBezTo>
                <a:cubicBezTo>
                  <a:pt x="653" y="225"/>
                  <a:pt x="647" y="228"/>
                  <a:pt x="640" y="228"/>
                </a:cubicBezTo>
                <a:cubicBezTo>
                  <a:pt x="618" y="228"/>
                  <a:pt x="618" y="228"/>
                  <a:pt x="618" y="228"/>
                </a:cubicBezTo>
                <a:cubicBezTo>
                  <a:pt x="618" y="228"/>
                  <a:pt x="618" y="228"/>
                  <a:pt x="618" y="228"/>
                </a:cubicBezTo>
                <a:cubicBezTo>
                  <a:pt x="618" y="228"/>
                  <a:pt x="618" y="228"/>
                  <a:pt x="618" y="228"/>
                </a:cubicBezTo>
                <a:cubicBezTo>
                  <a:pt x="613" y="228"/>
                  <a:pt x="609" y="226"/>
                  <a:pt x="605" y="223"/>
                </a:cubicBezTo>
                <a:cubicBezTo>
                  <a:pt x="603" y="221"/>
                  <a:pt x="602" y="219"/>
                  <a:pt x="600" y="217"/>
                </a:cubicBezTo>
                <a:cubicBezTo>
                  <a:pt x="600" y="215"/>
                  <a:pt x="599" y="213"/>
                  <a:pt x="600" y="212"/>
                </a:cubicBezTo>
                <a:cubicBezTo>
                  <a:pt x="599" y="211"/>
                  <a:pt x="599" y="211"/>
                  <a:pt x="599" y="211"/>
                </a:cubicBezTo>
                <a:cubicBezTo>
                  <a:pt x="599" y="64"/>
                  <a:pt x="599" y="64"/>
                  <a:pt x="599" y="64"/>
                </a:cubicBezTo>
                <a:cubicBezTo>
                  <a:pt x="599" y="63"/>
                  <a:pt x="599" y="63"/>
                  <a:pt x="599" y="63"/>
                </a:cubicBezTo>
                <a:cubicBezTo>
                  <a:pt x="599" y="61"/>
                  <a:pt x="600" y="60"/>
                  <a:pt x="602" y="59"/>
                </a:cubicBezTo>
                <a:cubicBezTo>
                  <a:pt x="605" y="57"/>
                  <a:pt x="608" y="56"/>
                  <a:pt x="611" y="56"/>
                </a:cubicBezTo>
                <a:cubicBezTo>
                  <a:pt x="612" y="56"/>
                  <a:pt x="612" y="56"/>
                  <a:pt x="612" y="56"/>
                </a:cubicBezTo>
                <a:cubicBezTo>
                  <a:pt x="612" y="56"/>
                  <a:pt x="612" y="56"/>
                  <a:pt x="612" y="56"/>
                </a:cubicBezTo>
                <a:cubicBezTo>
                  <a:pt x="612" y="56"/>
                  <a:pt x="612" y="56"/>
                  <a:pt x="612" y="56"/>
                </a:cubicBezTo>
                <a:cubicBezTo>
                  <a:pt x="612" y="56"/>
                  <a:pt x="612" y="56"/>
                  <a:pt x="612" y="56"/>
                </a:cubicBezTo>
                <a:cubicBezTo>
                  <a:pt x="616" y="55"/>
                  <a:pt x="619" y="51"/>
                  <a:pt x="619" y="47"/>
                </a:cubicBezTo>
                <a:cubicBezTo>
                  <a:pt x="619" y="43"/>
                  <a:pt x="616" y="39"/>
                  <a:pt x="612" y="38"/>
                </a:cubicBezTo>
                <a:cubicBezTo>
                  <a:pt x="612" y="38"/>
                  <a:pt x="612" y="38"/>
                  <a:pt x="612" y="38"/>
                </a:cubicBezTo>
                <a:cubicBezTo>
                  <a:pt x="611" y="38"/>
                  <a:pt x="611" y="38"/>
                  <a:pt x="611" y="38"/>
                </a:cubicBezTo>
                <a:cubicBezTo>
                  <a:pt x="611" y="38"/>
                  <a:pt x="611" y="38"/>
                  <a:pt x="611" y="38"/>
                </a:cubicBezTo>
                <a:cubicBezTo>
                  <a:pt x="611" y="38"/>
                  <a:pt x="611" y="38"/>
                  <a:pt x="611" y="38"/>
                </a:cubicBezTo>
                <a:lnTo>
                  <a:pt x="533" y="3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1"/>
            <a:endParaRPr lang="en-US">
              <a:solidFill>
                <a:prstClr val="black"/>
              </a:solidFill>
            </a:endParaRPr>
          </a:p>
        </p:txBody>
      </p:sp>
      <p:pic>
        <p:nvPicPr>
          <p:cNvPr id="10" name="Picture 9">
            <a:extLst>
              <a:ext uri="{FF2B5EF4-FFF2-40B4-BE49-F238E27FC236}">
                <a16:creationId xmlns:a16="http://schemas.microsoft.com/office/drawing/2014/main" id="{8E9BEF87-8768-E74A-8FDE-8D64247816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Tree>
    <p:extLst>
      <p:ext uri="{BB962C8B-B14F-4D97-AF65-F5344CB8AC3E}">
        <p14:creationId xmlns:p14="http://schemas.microsoft.com/office/powerpoint/2010/main" val="15088418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760" y="1371600"/>
            <a:ext cx="5486400" cy="457200"/>
          </a:xfrm>
          <a:prstGeom prst="rect">
            <a:avLst/>
          </a:prstGeom>
        </p:spPr>
        <p:txBody>
          <a:bodyPr anchor="t"/>
          <a:lstStyle>
            <a:lvl1pPr marL="0" indent="0">
              <a:buNone/>
              <a:defRPr sz="20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5760" y="1781968"/>
            <a:ext cx="5486400" cy="3951288"/>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39840" y="1371600"/>
            <a:ext cx="5486400" cy="457200"/>
          </a:xfrm>
          <a:prstGeom prst="rect">
            <a:avLst/>
          </a:prstGeom>
        </p:spPr>
        <p:txBody>
          <a:bodyPr anchor="t"/>
          <a:lstStyle>
            <a:lvl1pPr marL="0" indent="0">
              <a:buNone/>
              <a:defRPr sz="20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1781968"/>
            <a:ext cx="5486400" cy="3951288"/>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F531A808-8817-9441-A20B-549BA3B5CF75}"/>
              </a:ext>
            </a:extLst>
          </p:cNvPr>
          <p:cNvSpPr>
            <a:spLocks noGrp="1"/>
          </p:cNvSpPr>
          <p:nvPr>
            <p:ph type="title" hasCustomPrompt="1"/>
          </p:nvPr>
        </p:nvSpPr>
        <p:spPr>
          <a:xfrm>
            <a:off x="365759" y="274638"/>
            <a:ext cx="11460479" cy="548640"/>
          </a:xfrm>
        </p:spPr>
        <p:txBody>
          <a:bodyPr/>
          <a:lstStyle>
            <a:lvl1pPr>
              <a:defRPr sz="3000">
                <a:solidFill>
                  <a:srgbClr val="0E366A"/>
                </a:solidFill>
                <a:latin typeface="Franklin Gothic Medium" panose="020B0603020102020204" pitchFamily="34" charset="0"/>
              </a:defRPr>
            </a:lvl1pPr>
          </a:lstStyle>
          <a:p>
            <a:r>
              <a:rPr lang="en-US"/>
              <a:t>Page Header</a:t>
            </a:r>
          </a:p>
        </p:txBody>
      </p:sp>
      <p:sp>
        <p:nvSpPr>
          <p:cNvPr id="17" name="Text Placeholder 7">
            <a:extLst>
              <a:ext uri="{FF2B5EF4-FFF2-40B4-BE49-F238E27FC236}">
                <a16:creationId xmlns:a16="http://schemas.microsoft.com/office/drawing/2014/main" id="{F9717436-6190-EA47-A604-D486D8814DEB}"/>
              </a:ext>
            </a:extLst>
          </p:cNvPr>
          <p:cNvSpPr>
            <a:spLocks noGrp="1"/>
          </p:cNvSpPr>
          <p:nvPr>
            <p:ph type="body" sz="quarter" idx="13" hasCustomPrompt="1"/>
          </p:nvPr>
        </p:nvSpPr>
        <p:spPr>
          <a:xfrm>
            <a:off x="365759" y="780797"/>
            <a:ext cx="11460479" cy="456881"/>
          </a:xfrm>
        </p:spPr>
        <p:txBody>
          <a:bodyPr/>
          <a:lstStyle>
            <a:lvl1pPr marL="0" indent="0">
              <a:buNone/>
              <a:defRPr sz="2000">
                <a:solidFill>
                  <a:schemeClr val="accent2"/>
                </a:solidFill>
              </a:defRPr>
            </a:lvl1pPr>
          </a:lstStyle>
          <a:p>
            <a:pPr lvl="0"/>
            <a:r>
              <a:rPr lang="en-US"/>
              <a:t>Subhead</a:t>
            </a:r>
          </a:p>
        </p:txBody>
      </p:sp>
      <p:sp>
        <p:nvSpPr>
          <p:cNvPr id="21" name="Slide Number Placeholder 5">
            <a:extLst>
              <a:ext uri="{FF2B5EF4-FFF2-40B4-BE49-F238E27FC236}">
                <a16:creationId xmlns:a16="http://schemas.microsoft.com/office/drawing/2014/main" id="{48316516-8B94-6240-8F33-36EC3D410AC5}"/>
              </a:ext>
            </a:extLst>
          </p:cNvPr>
          <p:cNvSpPr>
            <a:spLocks noGrp="1"/>
          </p:cNvSpPr>
          <p:nvPr>
            <p:ph type="sldNum" sz="quarter" idx="15"/>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pic>
        <p:nvPicPr>
          <p:cNvPr id="13" name="Picture 12" descr="A picture containing lit, light, traffic, sitting&#10;&#10;Description automatically generated">
            <a:extLst>
              <a:ext uri="{FF2B5EF4-FFF2-40B4-BE49-F238E27FC236}">
                <a16:creationId xmlns:a16="http://schemas.microsoft.com/office/drawing/2014/main" id="{E1BAD88F-A9A9-374E-99FD-C729563ED9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pic>
        <p:nvPicPr>
          <p:cNvPr id="14" name="Picture 13">
            <a:extLst>
              <a:ext uri="{FF2B5EF4-FFF2-40B4-BE49-F238E27FC236}">
                <a16:creationId xmlns:a16="http://schemas.microsoft.com/office/drawing/2014/main" id="{D72862B5-0EE8-4B40-AF8F-E8BF01128C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Tree>
    <p:extLst>
      <p:ext uri="{BB962C8B-B14F-4D97-AF65-F5344CB8AC3E}">
        <p14:creationId xmlns:p14="http://schemas.microsoft.com/office/powerpoint/2010/main" val="316543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CCE4D51-90DE-5749-9197-15381879F614}"/>
              </a:ext>
            </a:extLst>
          </p:cNvPr>
          <p:cNvSpPr>
            <a:spLocks noGrp="1"/>
          </p:cNvSpPr>
          <p:nvPr>
            <p:ph type="title" hasCustomPrompt="1"/>
          </p:nvPr>
        </p:nvSpPr>
        <p:spPr>
          <a:xfrm>
            <a:off x="365760" y="274638"/>
            <a:ext cx="10957630" cy="548640"/>
          </a:xfrm>
        </p:spPr>
        <p:txBody>
          <a:bodyPr/>
          <a:lstStyle>
            <a:lvl1pPr>
              <a:defRPr sz="3000">
                <a:latin typeface="Franklin Gothic Medium" panose="020B0603020102020204" pitchFamily="34" charset="0"/>
              </a:defRPr>
            </a:lvl1pPr>
          </a:lstStyle>
          <a:p>
            <a:r>
              <a:rPr lang="en-US"/>
              <a:t>Page Header</a:t>
            </a:r>
          </a:p>
        </p:txBody>
      </p:sp>
      <p:sp>
        <p:nvSpPr>
          <p:cNvPr id="21" name="Content Placeholder 2">
            <a:extLst>
              <a:ext uri="{FF2B5EF4-FFF2-40B4-BE49-F238E27FC236}">
                <a16:creationId xmlns:a16="http://schemas.microsoft.com/office/drawing/2014/main" id="{3D774985-9CD7-2144-B97E-920C4F8C6A2D}"/>
              </a:ext>
            </a:extLst>
          </p:cNvPr>
          <p:cNvSpPr>
            <a:spLocks noGrp="1"/>
          </p:cNvSpPr>
          <p:nvPr>
            <p:ph idx="1"/>
          </p:nvPr>
        </p:nvSpPr>
        <p:spPr>
          <a:xfrm>
            <a:off x="365760" y="1371600"/>
            <a:ext cx="1095763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5" name="Picture 24" descr="A picture containing lit, light, traffic, sitting&#10;&#10;Description automatically generated">
            <a:extLst>
              <a:ext uri="{FF2B5EF4-FFF2-40B4-BE49-F238E27FC236}">
                <a16:creationId xmlns:a16="http://schemas.microsoft.com/office/drawing/2014/main" id="{5C5C1B01-7028-494F-ACD5-FA1E75745B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9857" y="6263577"/>
            <a:ext cx="1009083" cy="319833"/>
          </a:xfrm>
          <a:prstGeom prst="rect">
            <a:avLst/>
          </a:prstGeom>
        </p:spPr>
      </p:pic>
      <p:sp>
        <p:nvSpPr>
          <p:cNvPr id="14" name="Text Placeholder 7">
            <a:extLst>
              <a:ext uri="{FF2B5EF4-FFF2-40B4-BE49-F238E27FC236}">
                <a16:creationId xmlns:a16="http://schemas.microsoft.com/office/drawing/2014/main" id="{C9B3F4A5-1716-564A-9D96-52885396F4F5}"/>
              </a:ext>
            </a:extLst>
          </p:cNvPr>
          <p:cNvSpPr>
            <a:spLocks noGrp="1"/>
          </p:cNvSpPr>
          <p:nvPr>
            <p:ph type="body" sz="quarter" idx="13" hasCustomPrompt="1"/>
          </p:nvPr>
        </p:nvSpPr>
        <p:spPr>
          <a:xfrm>
            <a:off x="365760" y="780797"/>
            <a:ext cx="10957630" cy="456881"/>
          </a:xfrm>
        </p:spPr>
        <p:txBody>
          <a:bodyPr/>
          <a:lstStyle>
            <a:lvl1pPr marL="0" indent="0">
              <a:buNone/>
              <a:defRPr sz="2000">
                <a:solidFill>
                  <a:schemeClr val="accent2"/>
                </a:solidFill>
              </a:defRPr>
            </a:lvl1pPr>
          </a:lstStyle>
          <a:p>
            <a:pPr lvl="0"/>
            <a:r>
              <a:rPr lang="en-US"/>
              <a:t>Subhead</a:t>
            </a:r>
          </a:p>
        </p:txBody>
      </p:sp>
      <p:sp>
        <p:nvSpPr>
          <p:cNvPr id="23" name="Slide Number Placeholder 5">
            <a:extLst>
              <a:ext uri="{FF2B5EF4-FFF2-40B4-BE49-F238E27FC236}">
                <a16:creationId xmlns:a16="http://schemas.microsoft.com/office/drawing/2014/main" id="{9B56B4C9-9CD0-404E-8EFC-625C1469DA70}"/>
              </a:ext>
            </a:extLst>
          </p:cNvPr>
          <p:cNvSpPr>
            <a:spLocks noGrp="1"/>
          </p:cNvSpPr>
          <p:nvPr>
            <p:ph type="sldNum" sz="quarter" idx="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
        <p:nvSpPr>
          <p:cNvPr id="12" name="Slide Number Placeholder 5">
            <a:extLst>
              <a:ext uri="{FF2B5EF4-FFF2-40B4-BE49-F238E27FC236}">
                <a16:creationId xmlns:a16="http://schemas.microsoft.com/office/drawing/2014/main" id="{D165CD41-490D-47A3-AFB2-2DA2AA9F7038}"/>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pic>
        <p:nvPicPr>
          <p:cNvPr id="10" name="Picture 9">
            <a:extLst>
              <a:ext uri="{FF2B5EF4-FFF2-40B4-BE49-F238E27FC236}">
                <a16:creationId xmlns:a16="http://schemas.microsoft.com/office/drawing/2014/main" id="{3624D9B9-4953-3340-BB00-42F164B93DB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Tree>
    <p:extLst>
      <p:ext uri="{BB962C8B-B14F-4D97-AF65-F5344CB8AC3E}">
        <p14:creationId xmlns:p14="http://schemas.microsoft.com/office/powerpoint/2010/main" val="82165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CCE4D51-90DE-5749-9197-15381879F614}"/>
              </a:ext>
            </a:extLst>
          </p:cNvPr>
          <p:cNvSpPr>
            <a:spLocks noGrp="1"/>
          </p:cNvSpPr>
          <p:nvPr>
            <p:ph type="title" hasCustomPrompt="1"/>
          </p:nvPr>
        </p:nvSpPr>
        <p:spPr>
          <a:xfrm>
            <a:off x="365760" y="274638"/>
            <a:ext cx="10957630" cy="548640"/>
          </a:xfrm>
        </p:spPr>
        <p:txBody>
          <a:bodyPr/>
          <a:lstStyle>
            <a:lvl1pPr>
              <a:defRPr sz="3000">
                <a:latin typeface="Franklin Gothic Medium" panose="020B0603020102020204" pitchFamily="34" charset="0"/>
              </a:defRPr>
            </a:lvl1pPr>
          </a:lstStyle>
          <a:p>
            <a:r>
              <a:rPr lang="en-US"/>
              <a:t>Page Header</a:t>
            </a:r>
          </a:p>
        </p:txBody>
      </p:sp>
      <p:sp>
        <p:nvSpPr>
          <p:cNvPr id="21" name="Content Placeholder 2">
            <a:extLst>
              <a:ext uri="{FF2B5EF4-FFF2-40B4-BE49-F238E27FC236}">
                <a16:creationId xmlns:a16="http://schemas.microsoft.com/office/drawing/2014/main" id="{3D774985-9CD7-2144-B97E-920C4F8C6A2D}"/>
              </a:ext>
            </a:extLst>
          </p:cNvPr>
          <p:cNvSpPr>
            <a:spLocks noGrp="1"/>
          </p:cNvSpPr>
          <p:nvPr>
            <p:ph idx="1"/>
          </p:nvPr>
        </p:nvSpPr>
        <p:spPr>
          <a:xfrm>
            <a:off x="365760" y="1371600"/>
            <a:ext cx="1095763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C9B3F4A5-1716-564A-9D96-52885396F4F5}"/>
              </a:ext>
            </a:extLst>
          </p:cNvPr>
          <p:cNvSpPr>
            <a:spLocks noGrp="1"/>
          </p:cNvSpPr>
          <p:nvPr>
            <p:ph type="body" sz="quarter" idx="13" hasCustomPrompt="1"/>
          </p:nvPr>
        </p:nvSpPr>
        <p:spPr>
          <a:xfrm>
            <a:off x="365760" y="780797"/>
            <a:ext cx="10957630" cy="456881"/>
          </a:xfrm>
        </p:spPr>
        <p:txBody>
          <a:bodyPr/>
          <a:lstStyle>
            <a:lvl1pPr marL="0" indent="0">
              <a:buNone/>
              <a:defRPr sz="2000">
                <a:solidFill>
                  <a:srgbClr val="0E366A"/>
                </a:solidFill>
              </a:defRPr>
            </a:lvl1pPr>
          </a:lstStyle>
          <a:p>
            <a:pPr lvl="0"/>
            <a:r>
              <a:rPr lang="en-US"/>
              <a:t>Subhead</a:t>
            </a:r>
          </a:p>
        </p:txBody>
      </p:sp>
      <p:sp>
        <p:nvSpPr>
          <p:cNvPr id="23" name="Slide Number Placeholder 5">
            <a:extLst>
              <a:ext uri="{FF2B5EF4-FFF2-40B4-BE49-F238E27FC236}">
                <a16:creationId xmlns:a16="http://schemas.microsoft.com/office/drawing/2014/main" id="{9B56B4C9-9CD0-404E-8EFC-625C1469DA70}"/>
              </a:ext>
            </a:extLst>
          </p:cNvPr>
          <p:cNvSpPr>
            <a:spLocks noGrp="1"/>
          </p:cNvSpPr>
          <p:nvPr>
            <p:ph type="sldNum" sz="quarter" idx="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
        <p:nvSpPr>
          <p:cNvPr id="12" name="Slide Number Placeholder 5">
            <a:extLst>
              <a:ext uri="{FF2B5EF4-FFF2-40B4-BE49-F238E27FC236}">
                <a16:creationId xmlns:a16="http://schemas.microsoft.com/office/drawing/2014/main" id="{D165CD41-490D-47A3-AFB2-2DA2AA9F7038}"/>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pic>
        <p:nvPicPr>
          <p:cNvPr id="11" name="Picture 10" descr="A picture containing lit, light, traffic, sitting&#10;&#10;Description automatically generated">
            <a:extLst>
              <a:ext uri="{FF2B5EF4-FFF2-40B4-BE49-F238E27FC236}">
                <a16:creationId xmlns:a16="http://schemas.microsoft.com/office/drawing/2014/main" id="{4C43D530-F5B9-224E-B7D3-CF69C6DB0F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pic>
        <p:nvPicPr>
          <p:cNvPr id="9" name="Picture 8">
            <a:extLst>
              <a:ext uri="{FF2B5EF4-FFF2-40B4-BE49-F238E27FC236}">
                <a16:creationId xmlns:a16="http://schemas.microsoft.com/office/drawing/2014/main" id="{6DF16AF2-BDA8-4AEA-B3E0-65EAFBE705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Tree>
    <p:extLst>
      <p:ext uri="{BB962C8B-B14F-4D97-AF65-F5344CB8AC3E}">
        <p14:creationId xmlns:p14="http://schemas.microsoft.com/office/powerpoint/2010/main" val="330036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D33CE0-E3B2-411F-8253-0F45218D3ECA}"/>
              </a:ext>
            </a:extLst>
          </p:cNvPr>
          <p:cNvSpPr>
            <a:spLocks noGrp="1"/>
          </p:cNvSpPr>
          <p:nvPr>
            <p:ph type="dt" sz="half" idx="10"/>
          </p:nvPr>
        </p:nvSpPr>
        <p:spPr/>
        <p:txBody>
          <a:bodyPr/>
          <a:lstStyle/>
          <a:p>
            <a:fld id="{6A6CB571-D858-4EE9-832D-9F03E044104E}" type="datetimeFigureOut">
              <a:rPr lang="en-US" smtClean="0"/>
              <a:t>4/20/2023</a:t>
            </a:fld>
            <a:endParaRPr lang="en-US"/>
          </a:p>
        </p:txBody>
      </p:sp>
      <p:sp>
        <p:nvSpPr>
          <p:cNvPr id="3" name="Footer Placeholder 2">
            <a:extLst>
              <a:ext uri="{FF2B5EF4-FFF2-40B4-BE49-F238E27FC236}">
                <a16:creationId xmlns:a16="http://schemas.microsoft.com/office/drawing/2014/main" id="{77EABDCE-20C8-4095-B61D-0DEC5A44A8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427F4D-8CC6-4CFC-8EBE-598C6547623D}"/>
              </a:ext>
            </a:extLst>
          </p:cNvPr>
          <p:cNvSpPr>
            <a:spLocks noGrp="1"/>
          </p:cNvSpPr>
          <p:nvPr>
            <p:ph type="sldNum" sz="quarter" idx="12"/>
          </p:nvPr>
        </p:nvSpPr>
        <p:spPr/>
        <p:txBody>
          <a:bodyPr/>
          <a:lstStyle/>
          <a:p>
            <a:fld id="{1F4C92FB-A11D-4C3E-AE17-9FD4422C62B9}" type="slidenum">
              <a:rPr lang="en-US" smtClean="0"/>
              <a:t>‹#›</a:t>
            </a:fld>
            <a:endParaRPr lang="en-US"/>
          </a:p>
        </p:txBody>
      </p:sp>
      <p:pic>
        <p:nvPicPr>
          <p:cNvPr id="5" name="Picture 4" descr="A picture containing lit, light, traffic, sitting&#10;&#10;Description automatically generated">
            <a:extLst>
              <a:ext uri="{FF2B5EF4-FFF2-40B4-BE49-F238E27FC236}">
                <a16:creationId xmlns:a16="http://schemas.microsoft.com/office/drawing/2014/main" id="{89A562B5-4936-CE45-88E7-11A0786EBA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pic>
        <p:nvPicPr>
          <p:cNvPr id="6" name="Picture 5">
            <a:extLst>
              <a:ext uri="{FF2B5EF4-FFF2-40B4-BE49-F238E27FC236}">
                <a16:creationId xmlns:a16="http://schemas.microsoft.com/office/drawing/2014/main" id="{D852F280-13EE-CF4F-AAD8-591DA00F8E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
        <p:nvSpPr>
          <p:cNvPr id="7" name="Slide Number Placeholder 5">
            <a:extLst>
              <a:ext uri="{FF2B5EF4-FFF2-40B4-BE49-F238E27FC236}">
                <a16:creationId xmlns:a16="http://schemas.microsoft.com/office/drawing/2014/main" id="{9FF255C6-0105-4323-8B33-36CB5EE0637F}"/>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spTree>
    <p:extLst>
      <p:ext uri="{BB962C8B-B14F-4D97-AF65-F5344CB8AC3E}">
        <p14:creationId xmlns:p14="http://schemas.microsoft.com/office/powerpoint/2010/main" val="449155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75D141-1A66-4EC5-BDCD-E2D953B0612E}"/>
              </a:ext>
            </a:extLst>
          </p:cNvPr>
          <p:cNvSpPr>
            <a:spLocks noGrp="1"/>
          </p:cNvSpPr>
          <p:nvPr>
            <p:ph idx="1"/>
          </p:nvPr>
        </p:nvSpPr>
        <p:spPr>
          <a:xfrm>
            <a:off x="228599" y="1082675"/>
            <a:ext cx="11725275" cy="5003800"/>
          </a:xfrm>
          <a:prstGeom prst="rect">
            <a:avLst/>
          </a:prstGeo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0E89A43D-2A1F-406F-956D-E9E593FC5BE9}"/>
              </a:ext>
            </a:extLst>
          </p:cNvPr>
          <p:cNvSpPr>
            <a:spLocks noGrp="1"/>
          </p:cNvSpPr>
          <p:nvPr>
            <p:ph type="title"/>
          </p:nvPr>
        </p:nvSpPr>
        <p:spPr>
          <a:xfrm>
            <a:off x="981074" y="285750"/>
            <a:ext cx="10372725" cy="590550"/>
          </a:xfrm>
          <a:prstGeom prst="rect">
            <a:avLst/>
          </a:prstGeom>
        </p:spPr>
        <p:txBody>
          <a:bodyPr anchor="ctr" anchorCtr="0"/>
          <a:lstStyle>
            <a:lvl1pPr>
              <a:defRPr sz="3200">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ADF955E7-4713-42AA-A9A2-D1A7B81194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pic>
        <p:nvPicPr>
          <p:cNvPr id="5" name="Picture 4" descr="A picture containing lit, light, traffic, sitting&#10;&#10;Description automatically generated">
            <a:extLst>
              <a:ext uri="{FF2B5EF4-FFF2-40B4-BE49-F238E27FC236}">
                <a16:creationId xmlns:a16="http://schemas.microsoft.com/office/drawing/2014/main" id="{937F6661-50E3-47B1-AE9D-563BCE0276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9857" y="6263577"/>
            <a:ext cx="1009083" cy="319833"/>
          </a:xfrm>
          <a:prstGeom prst="rect">
            <a:avLst/>
          </a:prstGeom>
        </p:spPr>
      </p:pic>
      <p:sp>
        <p:nvSpPr>
          <p:cNvPr id="6" name="Slide Number Placeholder 5">
            <a:extLst>
              <a:ext uri="{FF2B5EF4-FFF2-40B4-BE49-F238E27FC236}">
                <a16:creationId xmlns:a16="http://schemas.microsoft.com/office/drawing/2014/main" id="{816A8005-CC43-411D-9FB1-6B21E005E3E2}"/>
              </a:ext>
            </a:extLst>
          </p:cNvPr>
          <p:cNvSpPr>
            <a:spLocks noGrp="1"/>
          </p:cNvSpPr>
          <p:nvPr>
            <p:ph type="sldNum" sz="quarter" idx="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Tree>
    <p:extLst>
      <p:ext uri="{BB962C8B-B14F-4D97-AF65-F5344CB8AC3E}">
        <p14:creationId xmlns:p14="http://schemas.microsoft.com/office/powerpoint/2010/main" val="2501222174"/>
      </p:ext>
    </p:extLst>
  </p:cSld>
  <p:clrMapOvr>
    <a:masterClrMapping/>
  </p:clrMapOvr>
  <p:transition>
    <p:fade/>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CCE4D51-90DE-5749-9197-15381879F614}"/>
              </a:ext>
            </a:extLst>
          </p:cNvPr>
          <p:cNvSpPr>
            <a:spLocks noGrp="1"/>
          </p:cNvSpPr>
          <p:nvPr>
            <p:ph type="title" hasCustomPrompt="1"/>
          </p:nvPr>
        </p:nvSpPr>
        <p:spPr>
          <a:xfrm>
            <a:off x="365760" y="274638"/>
            <a:ext cx="10957630" cy="548640"/>
          </a:xfrm>
        </p:spPr>
        <p:txBody>
          <a:bodyPr/>
          <a:lstStyle>
            <a:lvl1pPr>
              <a:defRPr sz="3000">
                <a:latin typeface="Franklin Gothic Medium" panose="020B0603020102020204" pitchFamily="34" charset="0"/>
              </a:defRPr>
            </a:lvl1pPr>
          </a:lstStyle>
          <a:p>
            <a:r>
              <a:rPr lang="en-US"/>
              <a:t>Page Header</a:t>
            </a:r>
          </a:p>
        </p:txBody>
      </p:sp>
      <p:sp>
        <p:nvSpPr>
          <p:cNvPr id="21" name="Content Placeholder 2">
            <a:extLst>
              <a:ext uri="{FF2B5EF4-FFF2-40B4-BE49-F238E27FC236}">
                <a16:creationId xmlns:a16="http://schemas.microsoft.com/office/drawing/2014/main" id="{3D774985-9CD7-2144-B97E-920C4F8C6A2D}"/>
              </a:ext>
            </a:extLst>
          </p:cNvPr>
          <p:cNvSpPr>
            <a:spLocks noGrp="1"/>
          </p:cNvSpPr>
          <p:nvPr>
            <p:ph idx="1"/>
          </p:nvPr>
        </p:nvSpPr>
        <p:spPr>
          <a:xfrm>
            <a:off x="365760" y="1371600"/>
            <a:ext cx="1095763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C9B3F4A5-1716-564A-9D96-52885396F4F5}"/>
              </a:ext>
            </a:extLst>
          </p:cNvPr>
          <p:cNvSpPr>
            <a:spLocks noGrp="1"/>
          </p:cNvSpPr>
          <p:nvPr>
            <p:ph type="body" sz="quarter" idx="13" hasCustomPrompt="1"/>
          </p:nvPr>
        </p:nvSpPr>
        <p:spPr>
          <a:xfrm>
            <a:off x="365760" y="780797"/>
            <a:ext cx="10957630" cy="456881"/>
          </a:xfrm>
        </p:spPr>
        <p:txBody>
          <a:bodyPr/>
          <a:lstStyle>
            <a:lvl1pPr marL="0" indent="0">
              <a:buNone/>
              <a:defRPr sz="2000">
                <a:solidFill>
                  <a:srgbClr val="0E366A"/>
                </a:solidFill>
              </a:defRPr>
            </a:lvl1pPr>
          </a:lstStyle>
          <a:p>
            <a:pPr lvl="0"/>
            <a:r>
              <a:rPr lang="en-US"/>
              <a:t>Subhead</a:t>
            </a:r>
          </a:p>
        </p:txBody>
      </p:sp>
      <p:sp>
        <p:nvSpPr>
          <p:cNvPr id="23" name="Slide Number Placeholder 5">
            <a:extLst>
              <a:ext uri="{FF2B5EF4-FFF2-40B4-BE49-F238E27FC236}">
                <a16:creationId xmlns:a16="http://schemas.microsoft.com/office/drawing/2014/main" id="{9B56B4C9-9CD0-404E-8EFC-625C1469DA70}"/>
              </a:ext>
            </a:extLst>
          </p:cNvPr>
          <p:cNvSpPr>
            <a:spLocks noGrp="1"/>
          </p:cNvSpPr>
          <p:nvPr>
            <p:ph type="sldNum" sz="quarter" idx="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
        <p:nvSpPr>
          <p:cNvPr id="12" name="Slide Number Placeholder 5">
            <a:extLst>
              <a:ext uri="{FF2B5EF4-FFF2-40B4-BE49-F238E27FC236}">
                <a16:creationId xmlns:a16="http://schemas.microsoft.com/office/drawing/2014/main" id="{D165CD41-490D-47A3-AFB2-2DA2AA9F7038}"/>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pic>
        <p:nvPicPr>
          <p:cNvPr id="9" name="Picture 8">
            <a:extLst>
              <a:ext uri="{FF2B5EF4-FFF2-40B4-BE49-F238E27FC236}">
                <a16:creationId xmlns:a16="http://schemas.microsoft.com/office/drawing/2014/main" id="{6DF16AF2-BDA8-4AEA-B3E0-65EAFBE705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Tree>
    <p:extLst>
      <p:ext uri="{BB962C8B-B14F-4D97-AF65-F5344CB8AC3E}">
        <p14:creationId xmlns:p14="http://schemas.microsoft.com/office/powerpoint/2010/main" val="46649401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Blue Bar">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CCE4D51-90DE-5749-9197-15381879F614}"/>
              </a:ext>
            </a:extLst>
          </p:cNvPr>
          <p:cNvSpPr>
            <a:spLocks noGrp="1"/>
          </p:cNvSpPr>
          <p:nvPr>
            <p:ph type="title" hasCustomPrompt="1"/>
          </p:nvPr>
        </p:nvSpPr>
        <p:spPr>
          <a:xfrm>
            <a:off x="365760" y="274638"/>
            <a:ext cx="10957630" cy="548640"/>
          </a:xfrm>
        </p:spPr>
        <p:txBody>
          <a:bodyPr/>
          <a:lstStyle>
            <a:lvl1pPr>
              <a:defRPr sz="3000">
                <a:latin typeface="Franklin Gothic Medium" panose="020B0603020102020204" pitchFamily="34" charset="0"/>
              </a:defRPr>
            </a:lvl1pPr>
          </a:lstStyle>
          <a:p>
            <a:r>
              <a:rPr lang="en-US"/>
              <a:t>Page Header</a:t>
            </a:r>
          </a:p>
        </p:txBody>
      </p:sp>
      <p:sp>
        <p:nvSpPr>
          <p:cNvPr id="21" name="Content Placeholder 2">
            <a:extLst>
              <a:ext uri="{FF2B5EF4-FFF2-40B4-BE49-F238E27FC236}">
                <a16:creationId xmlns:a16="http://schemas.microsoft.com/office/drawing/2014/main" id="{3D774985-9CD7-2144-B97E-920C4F8C6A2D}"/>
              </a:ext>
            </a:extLst>
          </p:cNvPr>
          <p:cNvSpPr>
            <a:spLocks noGrp="1"/>
          </p:cNvSpPr>
          <p:nvPr>
            <p:ph idx="1"/>
          </p:nvPr>
        </p:nvSpPr>
        <p:spPr>
          <a:xfrm>
            <a:off x="365760" y="1371600"/>
            <a:ext cx="1095763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C9B3F4A5-1716-564A-9D96-52885396F4F5}"/>
              </a:ext>
            </a:extLst>
          </p:cNvPr>
          <p:cNvSpPr>
            <a:spLocks noGrp="1"/>
          </p:cNvSpPr>
          <p:nvPr>
            <p:ph type="body" sz="quarter" idx="13" hasCustomPrompt="1"/>
          </p:nvPr>
        </p:nvSpPr>
        <p:spPr>
          <a:xfrm>
            <a:off x="365760" y="780797"/>
            <a:ext cx="10957630" cy="456881"/>
          </a:xfrm>
        </p:spPr>
        <p:txBody>
          <a:bodyPr/>
          <a:lstStyle>
            <a:lvl1pPr marL="0" indent="0">
              <a:buNone/>
              <a:defRPr sz="2000">
                <a:solidFill>
                  <a:srgbClr val="0E366A"/>
                </a:solidFill>
              </a:defRPr>
            </a:lvl1pPr>
          </a:lstStyle>
          <a:p>
            <a:pPr lvl="0"/>
            <a:r>
              <a:rPr lang="en-US"/>
              <a:t>Subhead</a:t>
            </a:r>
          </a:p>
        </p:txBody>
      </p:sp>
      <p:sp>
        <p:nvSpPr>
          <p:cNvPr id="15" name="Slide Number Placeholder 5">
            <a:extLst>
              <a:ext uri="{FF2B5EF4-FFF2-40B4-BE49-F238E27FC236}">
                <a16:creationId xmlns:a16="http://schemas.microsoft.com/office/drawing/2014/main" id="{4ACED1AD-8225-4F0F-8FD6-062C4BB358E5}"/>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pic>
        <p:nvPicPr>
          <p:cNvPr id="16" name="Picture 15">
            <a:extLst>
              <a:ext uri="{FF2B5EF4-FFF2-40B4-BE49-F238E27FC236}">
                <a16:creationId xmlns:a16="http://schemas.microsoft.com/office/drawing/2014/main" id="{B3AC4301-2593-45C5-A2A7-B0FC26C252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
        <p:nvSpPr>
          <p:cNvPr id="11" name="Freeform 11">
            <a:extLst>
              <a:ext uri="{FF2B5EF4-FFF2-40B4-BE49-F238E27FC236}">
                <a16:creationId xmlns:a16="http://schemas.microsoft.com/office/drawing/2014/main" id="{2EC3D143-F919-45C7-9463-4608164F2751}"/>
              </a:ext>
            </a:extLst>
          </p:cNvPr>
          <p:cNvSpPr>
            <a:spLocks noEditPoints="1"/>
          </p:cNvSpPr>
          <p:nvPr userDrawn="1"/>
        </p:nvSpPr>
        <p:spPr bwMode="auto">
          <a:xfrm>
            <a:off x="10925304" y="6259126"/>
            <a:ext cx="900936" cy="295909"/>
          </a:xfrm>
          <a:custGeom>
            <a:avLst/>
            <a:gdLst>
              <a:gd name="T0" fmla="*/ 428 w 866"/>
              <a:gd name="T1" fmla="*/ 69 h 285"/>
              <a:gd name="T2" fmla="*/ 428 w 866"/>
              <a:gd name="T3" fmla="*/ 133 h 285"/>
              <a:gd name="T4" fmla="*/ 524 w 866"/>
              <a:gd name="T5" fmla="*/ 47 h 285"/>
              <a:gd name="T6" fmla="*/ 542 w 866"/>
              <a:gd name="T7" fmla="*/ 59 h 285"/>
              <a:gd name="T8" fmla="*/ 544 w 866"/>
              <a:gd name="T9" fmla="*/ 209 h 285"/>
              <a:gd name="T10" fmla="*/ 519 w 866"/>
              <a:gd name="T11" fmla="*/ 221 h 285"/>
              <a:gd name="T12" fmla="*/ 470 w 866"/>
              <a:gd name="T13" fmla="*/ 53 h 285"/>
              <a:gd name="T14" fmla="*/ 260 w 866"/>
              <a:gd name="T15" fmla="*/ 38 h 285"/>
              <a:gd name="T16" fmla="*/ 260 w 866"/>
              <a:gd name="T17" fmla="*/ 56 h 285"/>
              <a:gd name="T18" fmla="*/ 278 w 866"/>
              <a:gd name="T19" fmla="*/ 69 h 285"/>
              <a:gd name="T20" fmla="*/ 138 w 866"/>
              <a:gd name="T21" fmla="*/ 36 h 285"/>
              <a:gd name="T22" fmla="*/ 119 w 866"/>
              <a:gd name="T23" fmla="*/ 133 h 285"/>
              <a:gd name="T24" fmla="*/ 111 w 866"/>
              <a:gd name="T25" fmla="*/ 222 h 285"/>
              <a:gd name="T26" fmla="*/ 82 w 866"/>
              <a:gd name="T27" fmla="*/ 212 h 285"/>
              <a:gd name="T28" fmla="*/ 844 w 866"/>
              <a:gd name="T29" fmla="*/ 6 h 285"/>
              <a:gd name="T30" fmla="*/ 2 w 866"/>
              <a:gd name="T31" fmla="*/ 9 h 285"/>
              <a:gd name="T32" fmla="*/ 24 w 866"/>
              <a:gd name="T33" fmla="*/ 27 h 285"/>
              <a:gd name="T34" fmla="*/ 29 w 866"/>
              <a:gd name="T35" fmla="*/ 209 h 285"/>
              <a:gd name="T36" fmla="*/ 11 w 866"/>
              <a:gd name="T37" fmla="*/ 228 h 285"/>
              <a:gd name="T38" fmla="*/ 10 w 866"/>
              <a:gd name="T39" fmla="*/ 246 h 285"/>
              <a:gd name="T40" fmla="*/ 178 w 866"/>
              <a:gd name="T41" fmla="*/ 246 h 285"/>
              <a:gd name="T42" fmla="*/ 178 w 866"/>
              <a:gd name="T43" fmla="*/ 228 h 285"/>
              <a:gd name="T44" fmla="*/ 160 w 866"/>
              <a:gd name="T45" fmla="*/ 213 h 285"/>
              <a:gd name="T46" fmla="*/ 313 w 866"/>
              <a:gd name="T47" fmla="*/ 245 h 285"/>
              <a:gd name="T48" fmla="*/ 338 w 866"/>
              <a:gd name="T49" fmla="*/ 56 h 285"/>
              <a:gd name="T50" fmla="*/ 347 w 866"/>
              <a:gd name="T51" fmla="*/ 217 h 285"/>
              <a:gd name="T52" fmla="*/ 334 w 866"/>
              <a:gd name="T53" fmla="*/ 228 h 285"/>
              <a:gd name="T54" fmla="*/ 353 w 866"/>
              <a:gd name="T55" fmla="*/ 246 h 285"/>
              <a:gd name="T56" fmla="*/ 427 w 866"/>
              <a:gd name="T57" fmla="*/ 237 h 285"/>
              <a:gd name="T58" fmla="*/ 417 w 866"/>
              <a:gd name="T59" fmla="*/ 228 h 285"/>
              <a:gd name="T60" fmla="*/ 399 w 866"/>
              <a:gd name="T61" fmla="*/ 211 h 285"/>
              <a:gd name="T62" fmla="*/ 469 w 866"/>
              <a:gd name="T63" fmla="*/ 231 h 285"/>
              <a:gd name="T64" fmla="*/ 702 w 866"/>
              <a:gd name="T65" fmla="*/ 246 h 285"/>
              <a:gd name="T66" fmla="*/ 711 w 866"/>
              <a:gd name="T67" fmla="*/ 237 h 285"/>
              <a:gd name="T68" fmla="*/ 700 w 866"/>
              <a:gd name="T69" fmla="*/ 227 h 285"/>
              <a:gd name="T70" fmla="*/ 5 w 866"/>
              <a:gd name="T71" fmla="*/ 265 h 285"/>
              <a:gd name="T72" fmla="*/ 857 w 866"/>
              <a:gd name="T73" fmla="*/ 285 h 285"/>
              <a:gd name="T74" fmla="*/ 843 w 866"/>
              <a:gd name="T75" fmla="*/ 258 h 285"/>
              <a:gd name="T76" fmla="*/ 762 w 866"/>
              <a:gd name="T77" fmla="*/ 136 h 285"/>
              <a:gd name="T78" fmla="*/ 814 w 866"/>
              <a:gd name="T79" fmla="*/ 65 h 285"/>
              <a:gd name="T80" fmla="*/ 832 w 866"/>
              <a:gd name="T81" fmla="*/ 56 h 285"/>
              <a:gd name="T82" fmla="*/ 767 w 866"/>
              <a:gd name="T83" fmla="*/ 38 h 285"/>
              <a:gd name="T84" fmla="*/ 767 w 866"/>
              <a:gd name="T85" fmla="*/ 56 h 285"/>
              <a:gd name="T86" fmla="*/ 771 w 866"/>
              <a:gd name="T87" fmla="*/ 61 h 285"/>
              <a:gd name="T88" fmla="*/ 712 w 866"/>
              <a:gd name="T89" fmla="*/ 58 h 285"/>
              <a:gd name="T90" fmla="*/ 714 w 866"/>
              <a:gd name="T91" fmla="*/ 38 h 285"/>
              <a:gd name="T92" fmla="*/ 640 w 866"/>
              <a:gd name="T93" fmla="*/ 56 h 285"/>
              <a:gd name="T94" fmla="*/ 659 w 866"/>
              <a:gd name="T95" fmla="*/ 64 h 285"/>
              <a:gd name="T96" fmla="*/ 640 w 866"/>
              <a:gd name="T97" fmla="*/ 228 h 285"/>
              <a:gd name="T98" fmla="*/ 605 w 866"/>
              <a:gd name="T99" fmla="*/ 223 h 285"/>
              <a:gd name="T100" fmla="*/ 599 w 866"/>
              <a:gd name="T101" fmla="*/ 64 h 285"/>
              <a:gd name="T102" fmla="*/ 612 w 866"/>
              <a:gd name="T103" fmla="*/ 56 h 285"/>
              <a:gd name="T104" fmla="*/ 619 w 866"/>
              <a:gd name="T105" fmla="*/ 47 h 285"/>
              <a:gd name="T106" fmla="*/ 611 w 866"/>
              <a:gd name="T107" fmla="*/ 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6" h="285">
                <a:moveTo>
                  <a:pt x="408" y="138"/>
                </a:moveTo>
                <a:cubicBezTo>
                  <a:pt x="399" y="138"/>
                  <a:pt x="399" y="138"/>
                  <a:pt x="399" y="138"/>
                </a:cubicBezTo>
                <a:cubicBezTo>
                  <a:pt x="399" y="64"/>
                  <a:pt x="399" y="64"/>
                  <a:pt x="399" y="64"/>
                </a:cubicBezTo>
                <a:cubicBezTo>
                  <a:pt x="404" y="64"/>
                  <a:pt x="419" y="64"/>
                  <a:pt x="428" y="69"/>
                </a:cubicBezTo>
                <a:cubicBezTo>
                  <a:pt x="433" y="71"/>
                  <a:pt x="437" y="75"/>
                  <a:pt x="440" y="79"/>
                </a:cubicBezTo>
                <a:cubicBezTo>
                  <a:pt x="444" y="86"/>
                  <a:pt x="446" y="93"/>
                  <a:pt x="446" y="101"/>
                </a:cubicBezTo>
                <a:cubicBezTo>
                  <a:pt x="446" y="109"/>
                  <a:pt x="444" y="116"/>
                  <a:pt x="440" y="123"/>
                </a:cubicBezTo>
                <a:cubicBezTo>
                  <a:pt x="437" y="127"/>
                  <a:pt x="433" y="131"/>
                  <a:pt x="428" y="133"/>
                </a:cubicBezTo>
                <a:cubicBezTo>
                  <a:pt x="422" y="136"/>
                  <a:pt x="414" y="137"/>
                  <a:pt x="408" y="138"/>
                </a:cubicBezTo>
                <a:moveTo>
                  <a:pt x="533" y="38"/>
                </a:moveTo>
                <a:cubicBezTo>
                  <a:pt x="533" y="38"/>
                  <a:pt x="533" y="38"/>
                  <a:pt x="533" y="38"/>
                </a:cubicBezTo>
                <a:cubicBezTo>
                  <a:pt x="528" y="38"/>
                  <a:pt x="524" y="42"/>
                  <a:pt x="524" y="47"/>
                </a:cubicBezTo>
                <a:cubicBezTo>
                  <a:pt x="524" y="52"/>
                  <a:pt x="528" y="56"/>
                  <a:pt x="533" y="56"/>
                </a:cubicBezTo>
                <a:cubicBezTo>
                  <a:pt x="533" y="56"/>
                  <a:pt x="533" y="56"/>
                  <a:pt x="533" y="56"/>
                </a:cubicBezTo>
                <a:cubicBezTo>
                  <a:pt x="533" y="56"/>
                  <a:pt x="533" y="56"/>
                  <a:pt x="533" y="56"/>
                </a:cubicBezTo>
                <a:cubicBezTo>
                  <a:pt x="536" y="56"/>
                  <a:pt x="539" y="57"/>
                  <a:pt x="542" y="59"/>
                </a:cubicBezTo>
                <a:cubicBezTo>
                  <a:pt x="544" y="59"/>
                  <a:pt x="544" y="61"/>
                  <a:pt x="544" y="63"/>
                </a:cubicBezTo>
                <a:cubicBezTo>
                  <a:pt x="544" y="208"/>
                  <a:pt x="544" y="208"/>
                  <a:pt x="544" y="208"/>
                </a:cubicBezTo>
                <a:cubicBezTo>
                  <a:pt x="544" y="208"/>
                  <a:pt x="544" y="208"/>
                  <a:pt x="544" y="208"/>
                </a:cubicBezTo>
                <a:cubicBezTo>
                  <a:pt x="544" y="208"/>
                  <a:pt x="544" y="209"/>
                  <a:pt x="544" y="209"/>
                </a:cubicBezTo>
                <a:cubicBezTo>
                  <a:pt x="544" y="210"/>
                  <a:pt x="544" y="211"/>
                  <a:pt x="544" y="211"/>
                </a:cubicBezTo>
                <a:cubicBezTo>
                  <a:pt x="544" y="212"/>
                  <a:pt x="544" y="212"/>
                  <a:pt x="544" y="213"/>
                </a:cubicBezTo>
                <a:cubicBezTo>
                  <a:pt x="544" y="217"/>
                  <a:pt x="542" y="220"/>
                  <a:pt x="539" y="223"/>
                </a:cubicBezTo>
                <a:cubicBezTo>
                  <a:pt x="533" y="228"/>
                  <a:pt x="524" y="228"/>
                  <a:pt x="519" y="221"/>
                </a:cubicBezTo>
                <a:cubicBezTo>
                  <a:pt x="502" y="202"/>
                  <a:pt x="478" y="174"/>
                  <a:pt x="456" y="148"/>
                </a:cubicBezTo>
                <a:cubicBezTo>
                  <a:pt x="463" y="144"/>
                  <a:pt x="469" y="139"/>
                  <a:pt x="474" y="132"/>
                </a:cubicBezTo>
                <a:cubicBezTo>
                  <a:pt x="494" y="111"/>
                  <a:pt x="494" y="77"/>
                  <a:pt x="474" y="56"/>
                </a:cubicBezTo>
                <a:cubicBezTo>
                  <a:pt x="472" y="55"/>
                  <a:pt x="471" y="54"/>
                  <a:pt x="470" y="53"/>
                </a:cubicBezTo>
                <a:cubicBezTo>
                  <a:pt x="470" y="53"/>
                  <a:pt x="469" y="52"/>
                  <a:pt x="469" y="52"/>
                </a:cubicBezTo>
                <a:cubicBezTo>
                  <a:pt x="461" y="45"/>
                  <a:pt x="448" y="42"/>
                  <a:pt x="441" y="42"/>
                </a:cubicBezTo>
                <a:cubicBezTo>
                  <a:pt x="440" y="42"/>
                  <a:pt x="440" y="42"/>
                  <a:pt x="440" y="42"/>
                </a:cubicBezTo>
                <a:cubicBezTo>
                  <a:pt x="433" y="42"/>
                  <a:pt x="261" y="38"/>
                  <a:pt x="260" y="38"/>
                </a:cubicBezTo>
                <a:cubicBezTo>
                  <a:pt x="260" y="38"/>
                  <a:pt x="260" y="38"/>
                  <a:pt x="260" y="38"/>
                </a:cubicBezTo>
                <a:cubicBezTo>
                  <a:pt x="255" y="38"/>
                  <a:pt x="252" y="42"/>
                  <a:pt x="252" y="47"/>
                </a:cubicBezTo>
                <a:cubicBezTo>
                  <a:pt x="252" y="52"/>
                  <a:pt x="255" y="56"/>
                  <a:pt x="260" y="56"/>
                </a:cubicBezTo>
                <a:cubicBezTo>
                  <a:pt x="260" y="56"/>
                  <a:pt x="260" y="56"/>
                  <a:pt x="260" y="56"/>
                </a:cubicBezTo>
                <a:cubicBezTo>
                  <a:pt x="261" y="56"/>
                  <a:pt x="261" y="56"/>
                  <a:pt x="261" y="56"/>
                </a:cubicBezTo>
                <a:cubicBezTo>
                  <a:pt x="266" y="56"/>
                  <a:pt x="270" y="58"/>
                  <a:pt x="273" y="61"/>
                </a:cubicBezTo>
                <a:cubicBezTo>
                  <a:pt x="275" y="63"/>
                  <a:pt x="276" y="65"/>
                  <a:pt x="278" y="67"/>
                </a:cubicBezTo>
                <a:cubicBezTo>
                  <a:pt x="278" y="68"/>
                  <a:pt x="278" y="69"/>
                  <a:pt x="278" y="69"/>
                </a:cubicBezTo>
                <a:cubicBezTo>
                  <a:pt x="278" y="89"/>
                  <a:pt x="277" y="168"/>
                  <a:pt x="277" y="168"/>
                </a:cubicBezTo>
                <a:cubicBezTo>
                  <a:pt x="246" y="139"/>
                  <a:pt x="175" y="71"/>
                  <a:pt x="189" y="84"/>
                </a:cubicBezTo>
                <a:cubicBezTo>
                  <a:pt x="172" y="68"/>
                  <a:pt x="146" y="44"/>
                  <a:pt x="143" y="41"/>
                </a:cubicBezTo>
                <a:cubicBezTo>
                  <a:pt x="143" y="41"/>
                  <a:pt x="142" y="40"/>
                  <a:pt x="138" y="36"/>
                </a:cubicBezTo>
                <a:cubicBezTo>
                  <a:pt x="134" y="33"/>
                  <a:pt x="128" y="33"/>
                  <a:pt x="124" y="37"/>
                </a:cubicBezTo>
                <a:cubicBezTo>
                  <a:pt x="122" y="39"/>
                  <a:pt x="122" y="41"/>
                  <a:pt x="121" y="44"/>
                </a:cubicBezTo>
                <a:cubicBezTo>
                  <a:pt x="121" y="45"/>
                  <a:pt x="121" y="45"/>
                  <a:pt x="121" y="45"/>
                </a:cubicBezTo>
                <a:cubicBezTo>
                  <a:pt x="119" y="133"/>
                  <a:pt x="119" y="133"/>
                  <a:pt x="119" y="133"/>
                </a:cubicBezTo>
                <a:cubicBezTo>
                  <a:pt x="116" y="211"/>
                  <a:pt x="116" y="211"/>
                  <a:pt x="116" y="211"/>
                </a:cubicBezTo>
                <a:cubicBezTo>
                  <a:pt x="116" y="211"/>
                  <a:pt x="116" y="211"/>
                  <a:pt x="116" y="211"/>
                </a:cubicBezTo>
                <a:cubicBezTo>
                  <a:pt x="116" y="213"/>
                  <a:pt x="116" y="215"/>
                  <a:pt x="115" y="217"/>
                </a:cubicBezTo>
                <a:cubicBezTo>
                  <a:pt x="114" y="219"/>
                  <a:pt x="113" y="221"/>
                  <a:pt x="111" y="222"/>
                </a:cubicBezTo>
                <a:cubicBezTo>
                  <a:pt x="108" y="226"/>
                  <a:pt x="104" y="228"/>
                  <a:pt x="99" y="228"/>
                </a:cubicBezTo>
                <a:cubicBezTo>
                  <a:pt x="94" y="228"/>
                  <a:pt x="90" y="226"/>
                  <a:pt x="87" y="222"/>
                </a:cubicBezTo>
                <a:cubicBezTo>
                  <a:pt x="85" y="221"/>
                  <a:pt x="84" y="219"/>
                  <a:pt x="83" y="217"/>
                </a:cubicBezTo>
                <a:cubicBezTo>
                  <a:pt x="82" y="215"/>
                  <a:pt x="82" y="214"/>
                  <a:pt x="82" y="212"/>
                </a:cubicBezTo>
                <a:cubicBezTo>
                  <a:pt x="82" y="35"/>
                  <a:pt x="82" y="35"/>
                  <a:pt x="82" y="35"/>
                </a:cubicBezTo>
                <a:cubicBezTo>
                  <a:pt x="82" y="29"/>
                  <a:pt x="87" y="24"/>
                  <a:pt x="92" y="24"/>
                </a:cubicBezTo>
                <a:cubicBezTo>
                  <a:pt x="170" y="24"/>
                  <a:pt x="788" y="20"/>
                  <a:pt x="842" y="20"/>
                </a:cubicBezTo>
                <a:cubicBezTo>
                  <a:pt x="846" y="17"/>
                  <a:pt x="847" y="11"/>
                  <a:pt x="844" y="6"/>
                </a:cubicBezTo>
                <a:cubicBezTo>
                  <a:pt x="844" y="5"/>
                  <a:pt x="843" y="5"/>
                  <a:pt x="842" y="4"/>
                </a:cubicBezTo>
                <a:cubicBezTo>
                  <a:pt x="838" y="4"/>
                  <a:pt x="12" y="0"/>
                  <a:pt x="12" y="0"/>
                </a:cubicBezTo>
                <a:cubicBezTo>
                  <a:pt x="11" y="0"/>
                  <a:pt x="11" y="0"/>
                  <a:pt x="10" y="0"/>
                </a:cubicBezTo>
                <a:cubicBezTo>
                  <a:pt x="6" y="0"/>
                  <a:pt x="2" y="4"/>
                  <a:pt x="2" y="9"/>
                </a:cubicBezTo>
                <a:cubicBezTo>
                  <a:pt x="2" y="14"/>
                  <a:pt x="5" y="17"/>
                  <a:pt x="9" y="18"/>
                </a:cubicBezTo>
                <a:cubicBezTo>
                  <a:pt x="12" y="20"/>
                  <a:pt x="14" y="21"/>
                  <a:pt x="17" y="22"/>
                </a:cubicBezTo>
                <a:cubicBezTo>
                  <a:pt x="20" y="24"/>
                  <a:pt x="22" y="25"/>
                  <a:pt x="24" y="27"/>
                </a:cubicBezTo>
                <a:cubicBezTo>
                  <a:pt x="24" y="27"/>
                  <a:pt x="24" y="27"/>
                  <a:pt x="24" y="27"/>
                </a:cubicBezTo>
                <a:cubicBezTo>
                  <a:pt x="26" y="30"/>
                  <a:pt x="29" y="33"/>
                  <a:pt x="29" y="40"/>
                </a:cubicBezTo>
                <a:cubicBezTo>
                  <a:pt x="29" y="40"/>
                  <a:pt x="29" y="40"/>
                  <a:pt x="29" y="40"/>
                </a:cubicBezTo>
                <a:cubicBezTo>
                  <a:pt x="29" y="208"/>
                  <a:pt x="29" y="208"/>
                  <a:pt x="29" y="208"/>
                </a:cubicBezTo>
                <a:cubicBezTo>
                  <a:pt x="29" y="209"/>
                  <a:pt x="29" y="209"/>
                  <a:pt x="29" y="209"/>
                </a:cubicBezTo>
                <a:cubicBezTo>
                  <a:pt x="29" y="210"/>
                  <a:pt x="29" y="211"/>
                  <a:pt x="29" y="211"/>
                </a:cubicBezTo>
                <a:cubicBezTo>
                  <a:pt x="29" y="213"/>
                  <a:pt x="29" y="215"/>
                  <a:pt x="28" y="217"/>
                </a:cubicBezTo>
                <a:cubicBezTo>
                  <a:pt x="27" y="219"/>
                  <a:pt x="26" y="221"/>
                  <a:pt x="24" y="222"/>
                </a:cubicBezTo>
                <a:cubicBezTo>
                  <a:pt x="20" y="226"/>
                  <a:pt x="16" y="228"/>
                  <a:pt x="11" y="228"/>
                </a:cubicBezTo>
                <a:cubicBezTo>
                  <a:pt x="11" y="228"/>
                  <a:pt x="11" y="228"/>
                  <a:pt x="11" y="228"/>
                </a:cubicBezTo>
                <a:cubicBezTo>
                  <a:pt x="10" y="228"/>
                  <a:pt x="10" y="228"/>
                  <a:pt x="10" y="228"/>
                </a:cubicBezTo>
                <a:cubicBezTo>
                  <a:pt x="6" y="228"/>
                  <a:pt x="2" y="232"/>
                  <a:pt x="2" y="237"/>
                </a:cubicBezTo>
                <a:cubicBezTo>
                  <a:pt x="2" y="242"/>
                  <a:pt x="6" y="246"/>
                  <a:pt x="10" y="246"/>
                </a:cubicBezTo>
                <a:cubicBezTo>
                  <a:pt x="11" y="246"/>
                  <a:pt x="11" y="246"/>
                  <a:pt x="11" y="246"/>
                </a:cubicBezTo>
                <a:cubicBezTo>
                  <a:pt x="46" y="246"/>
                  <a:pt x="46" y="246"/>
                  <a:pt x="46" y="246"/>
                </a:cubicBezTo>
                <a:cubicBezTo>
                  <a:pt x="143" y="246"/>
                  <a:pt x="143" y="246"/>
                  <a:pt x="143" y="246"/>
                </a:cubicBezTo>
                <a:cubicBezTo>
                  <a:pt x="178" y="246"/>
                  <a:pt x="178" y="246"/>
                  <a:pt x="178" y="246"/>
                </a:cubicBezTo>
                <a:cubicBezTo>
                  <a:pt x="178" y="246"/>
                  <a:pt x="178" y="246"/>
                  <a:pt x="178" y="246"/>
                </a:cubicBezTo>
                <a:cubicBezTo>
                  <a:pt x="183" y="246"/>
                  <a:pt x="187" y="242"/>
                  <a:pt x="187" y="237"/>
                </a:cubicBezTo>
                <a:cubicBezTo>
                  <a:pt x="187" y="232"/>
                  <a:pt x="183" y="228"/>
                  <a:pt x="178" y="228"/>
                </a:cubicBezTo>
                <a:cubicBezTo>
                  <a:pt x="178" y="228"/>
                  <a:pt x="178" y="228"/>
                  <a:pt x="178" y="228"/>
                </a:cubicBezTo>
                <a:cubicBezTo>
                  <a:pt x="177" y="228"/>
                  <a:pt x="177" y="228"/>
                  <a:pt x="177" y="228"/>
                </a:cubicBezTo>
                <a:cubicBezTo>
                  <a:pt x="173" y="228"/>
                  <a:pt x="168" y="226"/>
                  <a:pt x="165" y="222"/>
                </a:cubicBezTo>
                <a:cubicBezTo>
                  <a:pt x="163" y="221"/>
                  <a:pt x="162" y="219"/>
                  <a:pt x="160" y="217"/>
                </a:cubicBezTo>
                <a:cubicBezTo>
                  <a:pt x="160" y="215"/>
                  <a:pt x="160" y="214"/>
                  <a:pt x="160" y="213"/>
                </a:cubicBezTo>
                <a:cubicBezTo>
                  <a:pt x="159" y="194"/>
                  <a:pt x="157" y="119"/>
                  <a:pt x="157" y="119"/>
                </a:cubicBezTo>
                <a:cubicBezTo>
                  <a:pt x="208" y="167"/>
                  <a:pt x="261" y="218"/>
                  <a:pt x="273" y="229"/>
                </a:cubicBezTo>
                <a:cubicBezTo>
                  <a:pt x="290" y="246"/>
                  <a:pt x="290" y="246"/>
                  <a:pt x="290" y="246"/>
                </a:cubicBezTo>
                <a:cubicBezTo>
                  <a:pt x="297" y="252"/>
                  <a:pt x="307" y="251"/>
                  <a:pt x="313" y="245"/>
                </a:cubicBezTo>
                <a:cubicBezTo>
                  <a:pt x="316" y="241"/>
                  <a:pt x="317" y="238"/>
                  <a:pt x="317" y="233"/>
                </a:cubicBezTo>
                <a:cubicBezTo>
                  <a:pt x="317" y="67"/>
                  <a:pt x="317" y="67"/>
                  <a:pt x="317" y="67"/>
                </a:cubicBezTo>
                <a:cubicBezTo>
                  <a:pt x="317" y="61"/>
                  <a:pt x="322" y="56"/>
                  <a:pt x="327" y="56"/>
                </a:cubicBezTo>
                <a:cubicBezTo>
                  <a:pt x="338" y="56"/>
                  <a:pt x="338" y="56"/>
                  <a:pt x="338" y="56"/>
                </a:cubicBezTo>
                <a:cubicBezTo>
                  <a:pt x="343" y="56"/>
                  <a:pt x="348" y="60"/>
                  <a:pt x="348" y="66"/>
                </a:cubicBezTo>
                <a:cubicBezTo>
                  <a:pt x="348" y="211"/>
                  <a:pt x="348" y="211"/>
                  <a:pt x="348" y="211"/>
                </a:cubicBezTo>
                <a:cubicBezTo>
                  <a:pt x="348" y="211"/>
                  <a:pt x="348" y="211"/>
                  <a:pt x="348" y="211"/>
                </a:cubicBezTo>
                <a:cubicBezTo>
                  <a:pt x="348" y="213"/>
                  <a:pt x="348" y="215"/>
                  <a:pt x="347" y="217"/>
                </a:cubicBezTo>
                <a:cubicBezTo>
                  <a:pt x="346" y="219"/>
                  <a:pt x="345" y="221"/>
                  <a:pt x="344" y="222"/>
                </a:cubicBezTo>
                <a:cubicBezTo>
                  <a:pt x="341" y="226"/>
                  <a:pt x="338" y="228"/>
                  <a:pt x="334" y="228"/>
                </a:cubicBezTo>
                <a:cubicBezTo>
                  <a:pt x="334" y="228"/>
                  <a:pt x="334" y="228"/>
                  <a:pt x="334" y="228"/>
                </a:cubicBezTo>
                <a:cubicBezTo>
                  <a:pt x="334" y="228"/>
                  <a:pt x="334" y="228"/>
                  <a:pt x="334" y="228"/>
                </a:cubicBezTo>
                <a:cubicBezTo>
                  <a:pt x="329" y="228"/>
                  <a:pt x="325" y="232"/>
                  <a:pt x="325" y="237"/>
                </a:cubicBezTo>
                <a:cubicBezTo>
                  <a:pt x="325" y="242"/>
                  <a:pt x="329" y="246"/>
                  <a:pt x="334" y="246"/>
                </a:cubicBezTo>
                <a:cubicBezTo>
                  <a:pt x="334" y="246"/>
                  <a:pt x="334" y="246"/>
                  <a:pt x="334" y="246"/>
                </a:cubicBezTo>
                <a:cubicBezTo>
                  <a:pt x="353" y="246"/>
                  <a:pt x="353" y="246"/>
                  <a:pt x="353" y="246"/>
                </a:cubicBezTo>
                <a:cubicBezTo>
                  <a:pt x="418" y="246"/>
                  <a:pt x="418" y="246"/>
                  <a:pt x="418" y="246"/>
                </a:cubicBezTo>
                <a:cubicBezTo>
                  <a:pt x="418" y="246"/>
                  <a:pt x="418" y="246"/>
                  <a:pt x="418" y="246"/>
                </a:cubicBezTo>
                <a:cubicBezTo>
                  <a:pt x="419" y="246"/>
                  <a:pt x="419" y="246"/>
                  <a:pt x="419" y="246"/>
                </a:cubicBezTo>
                <a:cubicBezTo>
                  <a:pt x="423" y="246"/>
                  <a:pt x="427" y="242"/>
                  <a:pt x="427" y="237"/>
                </a:cubicBezTo>
                <a:cubicBezTo>
                  <a:pt x="427" y="232"/>
                  <a:pt x="423" y="228"/>
                  <a:pt x="419" y="228"/>
                </a:cubicBezTo>
                <a:cubicBezTo>
                  <a:pt x="418" y="228"/>
                  <a:pt x="418" y="228"/>
                  <a:pt x="418" y="228"/>
                </a:cubicBezTo>
                <a:cubicBezTo>
                  <a:pt x="418" y="228"/>
                  <a:pt x="418" y="228"/>
                  <a:pt x="418" y="228"/>
                </a:cubicBezTo>
                <a:cubicBezTo>
                  <a:pt x="417" y="228"/>
                  <a:pt x="417" y="228"/>
                  <a:pt x="417" y="228"/>
                </a:cubicBezTo>
                <a:cubicBezTo>
                  <a:pt x="412" y="228"/>
                  <a:pt x="408" y="226"/>
                  <a:pt x="404" y="222"/>
                </a:cubicBezTo>
                <a:cubicBezTo>
                  <a:pt x="402" y="221"/>
                  <a:pt x="401" y="219"/>
                  <a:pt x="400" y="217"/>
                </a:cubicBezTo>
                <a:cubicBezTo>
                  <a:pt x="399" y="215"/>
                  <a:pt x="399" y="213"/>
                  <a:pt x="399" y="211"/>
                </a:cubicBezTo>
                <a:cubicBezTo>
                  <a:pt x="399" y="211"/>
                  <a:pt x="399" y="211"/>
                  <a:pt x="399" y="211"/>
                </a:cubicBezTo>
                <a:cubicBezTo>
                  <a:pt x="399" y="169"/>
                  <a:pt x="399" y="169"/>
                  <a:pt x="399" y="169"/>
                </a:cubicBezTo>
                <a:cubicBezTo>
                  <a:pt x="416" y="169"/>
                  <a:pt x="416" y="169"/>
                  <a:pt x="416" y="169"/>
                </a:cubicBezTo>
                <a:cubicBezTo>
                  <a:pt x="437" y="193"/>
                  <a:pt x="456" y="215"/>
                  <a:pt x="468" y="229"/>
                </a:cubicBezTo>
                <a:cubicBezTo>
                  <a:pt x="469" y="231"/>
                  <a:pt x="469" y="231"/>
                  <a:pt x="469" y="231"/>
                </a:cubicBezTo>
                <a:cubicBezTo>
                  <a:pt x="477" y="241"/>
                  <a:pt x="488" y="246"/>
                  <a:pt x="500" y="246"/>
                </a:cubicBezTo>
                <a:cubicBezTo>
                  <a:pt x="517" y="246"/>
                  <a:pt x="517" y="246"/>
                  <a:pt x="517" y="246"/>
                </a:cubicBezTo>
                <a:cubicBezTo>
                  <a:pt x="702" y="246"/>
                  <a:pt x="702" y="246"/>
                  <a:pt x="702" y="246"/>
                </a:cubicBezTo>
                <a:cubicBezTo>
                  <a:pt x="702" y="246"/>
                  <a:pt x="702" y="246"/>
                  <a:pt x="702" y="246"/>
                </a:cubicBezTo>
                <a:cubicBezTo>
                  <a:pt x="703" y="246"/>
                  <a:pt x="703" y="246"/>
                  <a:pt x="703" y="246"/>
                </a:cubicBezTo>
                <a:cubicBezTo>
                  <a:pt x="704" y="246"/>
                  <a:pt x="704" y="246"/>
                  <a:pt x="704" y="246"/>
                </a:cubicBezTo>
                <a:cubicBezTo>
                  <a:pt x="704" y="245"/>
                  <a:pt x="704" y="245"/>
                  <a:pt x="704" y="245"/>
                </a:cubicBezTo>
                <a:cubicBezTo>
                  <a:pt x="708" y="245"/>
                  <a:pt x="711" y="241"/>
                  <a:pt x="711" y="237"/>
                </a:cubicBezTo>
                <a:cubicBezTo>
                  <a:pt x="711" y="232"/>
                  <a:pt x="707" y="228"/>
                  <a:pt x="702" y="228"/>
                </a:cubicBezTo>
                <a:cubicBezTo>
                  <a:pt x="702" y="228"/>
                  <a:pt x="702" y="228"/>
                  <a:pt x="702" y="228"/>
                </a:cubicBezTo>
                <a:cubicBezTo>
                  <a:pt x="702" y="228"/>
                  <a:pt x="701" y="228"/>
                  <a:pt x="701" y="228"/>
                </a:cubicBezTo>
                <a:cubicBezTo>
                  <a:pt x="700" y="228"/>
                  <a:pt x="700" y="228"/>
                  <a:pt x="700" y="227"/>
                </a:cubicBezTo>
                <a:cubicBezTo>
                  <a:pt x="698" y="226"/>
                  <a:pt x="698" y="225"/>
                  <a:pt x="699" y="223"/>
                </a:cubicBezTo>
                <a:cubicBezTo>
                  <a:pt x="701" y="220"/>
                  <a:pt x="730" y="181"/>
                  <a:pt x="730" y="181"/>
                </a:cubicBezTo>
                <a:cubicBezTo>
                  <a:pt x="779" y="261"/>
                  <a:pt x="779" y="261"/>
                  <a:pt x="779" y="261"/>
                </a:cubicBezTo>
                <a:cubicBezTo>
                  <a:pt x="779" y="261"/>
                  <a:pt x="8" y="265"/>
                  <a:pt x="5" y="265"/>
                </a:cubicBezTo>
                <a:cubicBezTo>
                  <a:pt x="1" y="269"/>
                  <a:pt x="0" y="275"/>
                  <a:pt x="3" y="279"/>
                </a:cubicBezTo>
                <a:cubicBezTo>
                  <a:pt x="3" y="280"/>
                  <a:pt x="4" y="280"/>
                  <a:pt x="5" y="281"/>
                </a:cubicBezTo>
                <a:cubicBezTo>
                  <a:pt x="8" y="281"/>
                  <a:pt x="857" y="285"/>
                  <a:pt x="857" y="285"/>
                </a:cubicBezTo>
                <a:cubicBezTo>
                  <a:pt x="857" y="285"/>
                  <a:pt x="857" y="285"/>
                  <a:pt x="857" y="285"/>
                </a:cubicBezTo>
                <a:cubicBezTo>
                  <a:pt x="862" y="285"/>
                  <a:pt x="866" y="281"/>
                  <a:pt x="866" y="276"/>
                </a:cubicBezTo>
                <a:cubicBezTo>
                  <a:pt x="866" y="271"/>
                  <a:pt x="863" y="267"/>
                  <a:pt x="859" y="267"/>
                </a:cubicBezTo>
                <a:cubicBezTo>
                  <a:pt x="856" y="265"/>
                  <a:pt x="853" y="264"/>
                  <a:pt x="850" y="263"/>
                </a:cubicBezTo>
                <a:cubicBezTo>
                  <a:pt x="848" y="261"/>
                  <a:pt x="846" y="260"/>
                  <a:pt x="843" y="258"/>
                </a:cubicBezTo>
                <a:cubicBezTo>
                  <a:pt x="843" y="258"/>
                  <a:pt x="843" y="258"/>
                  <a:pt x="843" y="258"/>
                </a:cubicBezTo>
                <a:cubicBezTo>
                  <a:pt x="843" y="257"/>
                  <a:pt x="842" y="257"/>
                  <a:pt x="842" y="256"/>
                </a:cubicBezTo>
                <a:cubicBezTo>
                  <a:pt x="842" y="256"/>
                  <a:pt x="842" y="256"/>
                  <a:pt x="842" y="256"/>
                </a:cubicBezTo>
                <a:cubicBezTo>
                  <a:pt x="762" y="136"/>
                  <a:pt x="762" y="136"/>
                  <a:pt x="762" y="136"/>
                </a:cubicBezTo>
                <a:cubicBezTo>
                  <a:pt x="813" y="66"/>
                  <a:pt x="813" y="66"/>
                  <a:pt x="813" y="66"/>
                </a:cubicBezTo>
                <a:cubicBezTo>
                  <a:pt x="813" y="66"/>
                  <a:pt x="813" y="66"/>
                  <a:pt x="813" y="66"/>
                </a:cubicBezTo>
                <a:cubicBezTo>
                  <a:pt x="813" y="66"/>
                  <a:pt x="814" y="65"/>
                  <a:pt x="814" y="65"/>
                </a:cubicBezTo>
                <a:cubicBezTo>
                  <a:pt x="814" y="65"/>
                  <a:pt x="814" y="65"/>
                  <a:pt x="814" y="65"/>
                </a:cubicBezTo>
                <a:cubicBezTo>
                  <a:pt x="815" y="63"/>
                  <a:pt x="816" y="62"/>
                  <a:pt x="817" y="61"/>
                </a:cubicBezTo>
                <a:cubicBezTo>
                  <a:pt x="821" y="58"/>
                  <a:pt x="826" y="56"/>
                  <a:pt x="831" y="56"/>
                </a:cubicBezTo>
                <a:cubicBezTo>
                  <a:pt x="832" y="56"/>
                  <a:pt x="832" y="56"/>
                  <a:pt x="832" y="56"/>
                </a:cubicBezTo>
                <a:cubicBezTo>
                  <a:pt x="832" y="56"/>
                  <a:pt x="832" y="56"/>
                  <a:pt x="832" y="56"/>
                </a:cubicBezTo>
                <a:cubicBezTo>
                  <a:pt x="836" y="56"/>
                  <a:pt x="840" y="52"/>
                  <a:pt x="840" y="47"/>
                </a:cubicBezTo>
                <a:cubicBezTo>
                  <a:pt x="840" y="42"/>
                  <a:pt x="836" y="38"/>
                  <a:pt x="832" y="38"/>
                </a:cubicBezTo>
                <a:cubicBezTo>
                  <a:pt x="832" y="38"/>
                  <a:pt x="832" y="38"/>
                  <a:pt x="832" y="38"/>
                </a:cubicBezTo>
                <a:cubicBezTo>
                  <a:pt x="767" y="38"/>
                  <a:pt x="767" y="38"/>
                  <a:pt x="767" y="38"/>
                </a:cubicBezTo>
                <a:cubicBezTo>
                  <a:pt x="767" y="38"/>
                  <a:pt x="767" y="38"/>
                  <a:pt x="767" y="38"/>
                </a:cubicBezTo>
                <a:cubicBezTo>
                  <a:pt x="762" y="38"/>
                  <a:pt x="758" y="42"/>
                  <a:pt x="758" y="47"/>
                </a:cubicBezTo>
                <a:cubicBezTo>
                  <a:pt x="758" y="52"/>
                  <a:pt x="762" y="56"/>
                  <a:pt x="767" y="56"/>
                </a:cubicBezTo>
                <a:cubicBezTo>
                  <a:pt x="767" y="56"/>
                  <a:pt x="767" y="56"/>
                  <a:pt x="767" y="56"/>
                </a:cubicBezTo>
                <a:cubicBezTo>
                  <a:pt x="767" y="56"/>
                  <a:pt x="767" y="56"/>
                  <a:pt x="767" y="56"/>
                </a:cubicBezTo>
                <a:cubicBezTo>
                  <a:pt x="768" y="56"/>
                  <a:pt x="768" y="56"/>
                  <a:pt x="769" y="56"/>
                </a:cubicBezTo>
                <a:cubicBezTo>
                  <a:pt x="770" y="56"/>
                  <a:pt x="770" y="56"/>
                  <a:pt x="771" y="57"/>
                </a:cubicBezTo>
                <a:cubicBezTo>
                  <a:pt x="772" y="58"/>
                  <a:pt x="772" y="60"/>
                  <a:pt x="771" y="61"/>
                </a:cubicBezTo>
                <a:cubicBezTo>
                  <a:pt x="761" y="76"/>
                  <a:pt x="741" y="103"/>
                  <a:pt x="741" y="103"/>
                </a:cubicBezTo>
                <a:cubicBezTo>
                  <a:pt x="713" y="61"/>
                  <a:pt x="713" y="61"/>
                  <a:pt x="713" y="61"/>
                </a:cubicBezTo>
                <a:cubicBezTo>
                  <a:pt x="712" y="59"/>
                  <a:pt x="712" y="59"/>
                  <a:pt x="712" y="59"/>
                </a:cubicBezTo>
                <a:cubicBezTo>
                  <a:pt x="712" y="59"/>
                  <a:pt x="712" y="59"/>
                  <a:pt x="712" y="58"/>
                </a:cubicBezTo>
                <a:cubicBezTo>
                  <a:pt x="712" y="57"/>
                  <a:pt x="713" y="56"/>
                  <a:pt x="714" y="56"/>
                </a:cubicBezTo>
                <a:cubicBezTo>
                  <a:pt x="719" y="56"/>
                  <a:pt x="722" y="52"/>
                  <a:pt x="722" y="47"/>
                </a:cubicBezTo>
                <a:cubicBezTo>
                  <a:pt x="722" y="42"/>
                  <a:pt x="718" y="38"/>
                  <a:pt x="714" y="38"/>
                </a:cubicBezTo>
                <a:cubicBezTo>
                  <a:pt x="714" y="38"/>
                  <a:pt x="714" y="38"/>
                  <a:pt x="714" y="38"/>
                </a:cubicBezTo>
                <a:cubicBezTo>
                  <a:pt x="641" y="38"/>
                  <a:pt x="641" y="38"/>
                  <a:pt x="641" y="38"/>
                </a:cubicBezTo>
                <a:cubicBezTo>
                  <a:pt x="640" y="38"/>
                  <a:pt x="640" y="38"/>
                  <a:pt x="640" y="38"/>
                </a:cubicBezTo>
                <a:cubicBezTo>
                  <a:pt x="636" y="38"/>
                  <a:pt x="632" y="42"/>
                  <a:pt x="632" y="47"/>
                </a:cubicBezTo>
                <a:cubicBezTo>
                  <a:pt x="632" y="52"/>
                  <a:pt x="636" y="56"/>
                  <a:pt x="640" y="56"/>
                </a:cubicBezTo>
                <a:cubicBezTo>
                  <a:pt x="641" y="56"/>
                  <a:pt x="641" y="56"/>
                  <a:pt x="641" y="56"/>
                </a:cubicBezTo>
                <a:cubicBezTo>
                  <a:pt x="641" y="56"/>
                  <a:pt x="641" y="56"/>
                  <a:pt x="641" y="56"/>
                </a:cubicBezTo>
                <a:cubicBezTo>
                  <a:pt x="647" y="56"/>
                  <a:pt x="652" y="58"/>
                  <a:pt x="656" y="61"/>
                </a:cubicBezTo>
                <a:cubicBezTo>
                  <a:pt x="657" y="62"/>
                  <a:pt x="658" y="63"/>
                  <a:pt x="659" y="64"/>
                </a:cubicBezTo>
                <a:cubicBezTo>
                  <a:pt x="709" y="147"/>
                  <a:pt x="709" y="147"/>
                  <a:pt x="709" y="147"/>
                </a:cubicBezTo>
                <a:cubicBezTo>
                  <a:pt x="658" y="218"/>
                  <a:pt x="658" y="218"/>
                  <a:pt x="658" y="218"/>
                </a:cubicBezTo>
                <a:cubicBezTo>
                  <a:pt x="657" y="220"/>
                  <a:pt x="657" y="220"/>
                  <a:pt x="657" y="220"/>
                </a:cubicBezTo>
                <a:cubicBezTo>
                  <a:pt x="653" y="225"/>
                  <a:pt x="647" y="228"/>
                  <a:pt x="640" y="228"/>
                </a:cubicBezTo>
                <a:cubicBezTo>
                  <a:pt x="618" y="228"/>
                  <a:pt x="618" y="228"/>
                  <a:pt x="618" y="228"/>
                </a:cubicBezTo>
                <a:cubicBezTo>
                  <a:pt x="618" y="228"/>
                  <a:pt x="618" y="228"/>
                  <a:pt x="618" y="228"/>
                </a:cubicBezTo>
                <a:cubicBezTo>
                  <a:pt x="618" y="228"/>
                  <a:pt x="618" y="228"/>
                  <a:pt x="618" y="228"/>
                </a:cubicBezTo>
                <a:cubicBezTo>
                  <a:pt x="613" y="228"/>
                  <a:pt x="609" y="226"/>
                  <a:pt x="605" y="223"/>
                </a:cubicBezTo>
                <a:cubicBezTo>
                  <a:pt x="603" y="221"/>
                  <a:pt x="602" y="219"/>
                  <a:pt x="600" y="217"/>
                </a:cubicBezTo>
                <a:cubicBezTo>
                  <a:pt x="600" y="215"/>
                  <a:pt x="599" y="213"/>
                  <a:pt x="600" y="212"/>
                </a:cubicBezTo>
                <a:cubicBezTo>
                  <a:pt x="599" y="211"/>
                  <a:pt x="599" y="211"/>
                  <a:pt x="599" y="211"/>
                </a:cubicBezTo>
                <a:cubicBezTo>
                  <a:pt x="599" y="64"/>
                  <a:pt x="599" y="64"/>
                  <a:pt x="599" y="64"/>
                </a:cubicBezTo>
                <a:cubicBezTo>
                  <a:pt x="599" y="63"/>
                  <a:pt x="599" y="63"/>
                  <a:pt x="599" y="63"/>
                </a:cubicBezTo>
                <a:cubicBezTo>
                  <a:pt x="599" y="61"/>
                  <a:pt x="600" y="60"/>
                  <a:pt x="602" y="59"/>
                </a:cubicBezTo>
                <a:cubicBezTo>
                  <a:pt x="605" y="57"/>
                  <a:pt x="608" y="56"/>
                  <a:pt x="611" y="56"/>
                </a:cubicBezTo>
                <a:cubicBezTo>
                  <a:pt x="612" y="56"/>
                  <a:pt x="612" y="56"/>
                  <a:pt x="612" y="56"/>
                </a:cubicBezTo>
                <a:cubicBezTo>
                  <a:pt x="612" y="56"/>
                  <a:pt x="612" y="56"/>
                  <a:pt x="612" y="56"/>
                </a:cubicBezTo>
                <a:cubicBezTo>
                  <a:pt x="612" y="56"/>
                  <a:pt x="612" y="56"/>
                  <a:pt x="612" y="56"/>
                </a:cubicBezTo>
                <a:cubicBezTo>
                  <a:pt x="612" y="56"/>
                  <a:pt x="612" y="56"/>
                  <a:pt x="612" y="56"/>
                </a:cubicBezTo>
                <a:cubicBezTo>
                  <a:pt x="616" y="55"/>
                  <a:pt x="619" y="51"/>
                  <a:pt x="619" y="47"/>
                </a:cubicBezTo>
                <a:cubicBezTo>
                  <a:pt x="619" y="43"/>
                  <a:pt x="616" y="39"/>
                  <a:pt x="612" y="38"/>
                </a:cubicBezTo>
                <a:cubicBezTo>
                  <a:pt x="612" y="38"/>
                  <a:pt x="612" y="38"/>
                  <a:pt x="612" y="38"/>
                </a:cubicBezTo>
                <a:cubicBezTo>
                  <a:pt x="611" y="38"/>
                  <a:pt x="611" y="38"/>
                  <a:pt x="611" y="38"/>
                </a:cubicBezTo>
                <a:cubicBezTo>
                  <a:pt x="611" y="38"/>
                  <a:pt x="611" y="38"/>
                  <a:pt x="611" y="38"/>
                </a:cubicBezTo>
                <a:cubicBezTo>
                  <a:pt x="611" y="38"/>
                  <a:pt x="611" y="38"/>
                  <a:pt x="611" y="38"/>
                </a:cubicBezTo>
                <a:lnTo>
                  <a:pt x="533" y="3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1"/>
            <a:endParaRPr lang="en-US">
              <a:solidFill>
                <a:prstClr val="black"/>
              </a:solidFill>
            </a:endParaRPr>
          </a:p>
        </p:txBody>
      </p:sp>
    </p:spTree>
    <p:extLst>
      <p:ext uri="{BB962C8B-B14F-4D97-AF65-F5344CB8AC3E}">
        <p14:creationId xmlns:p14="http://schemas.microsoft.com/office/powerpoint/2010/main" val="422158141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Logo Only">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CCE4D51-90DE-5749-9197-15381879F614}"/>
              </a:ext>
            </a:extLst>
          </p:cNvPr>
          <p:cNvSpPr>
            <a:spLocks noGrp="1"/>
          </p:cNvSpPr>
          <p:nvPr>
            <p:ph type="title" hasCustomPrompt="1"/>
          </p:nvPr>
        </p:nvSpPr>
        <p:spPr>
          <a:xfrm>
            <a:off x="365760" y="274638"/>
            <a:ext cx="10957630" cy="548640"/>
          </a:xfrm>
        </p:spPr>
        <p:txBody>
          <a:bodyPr/>
          <a:lstStyle>
            <a:lvl1pPr>
              <a:defRPr sz="3000">
                <a:latin typeface="Franklin Gothic Medium" panose="020B0603020102020204" pitchFamily="34" charset="0"/>
              </a:defRPr>
            </a:lvl1pPr>
          </a:lstStyle>
          <a:p>
            <a:r>
              <a:rPr lang="en-US"/>
              <a:t>Page Header</a:t>
            </a:r>
          </a:p>
        </p:txBody>
      </p:sp>
      <p:sp>
        <p:nvSpPr>
          <p:cNvPr id="21" name="Content Placeholder 2">
            <a:extLst>
              <a:ext uri="{FF2B5EF4-FFF2-40B4-BE49-F238E27FC236}">
                <a16:creationId xmlns:a16="http://schemas.microsoft.com/office/drawing/2014/main" id="{3D774985-9CD7-2144-B97E-920C4F8C6A2D}"/>
              </a:ext>
            </a:extLst>
          </p:cNvPr>
          <p:cNvSpPr>
            <a:spLocks noGrp="1"/>
          </p:cNvSpPr>
          <p:nvPr>
            <p:ph idx="1"/>
          </p:nvPr>
        </p:nvSpPr>
        <p:spPr>
          <a:xfrm>
            <a:off x="365760" y="1371600"/>
            <a:ext cx="1095763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C9B3F4A5-1716-564A-9D96-52885396F4F5}"/>
              </a:ext>
            </a:extLst>
          </p:cNvPr>
          <p:cNvSpPr>
            <a:spLocks noGrp="1"/>
          </p:cNvSpPr>
          <p:nvPr>
            <p:ph type="body" sz="quarter" idx="13" hasCustomPrompt="1"/>
          </p:nvPr>
        </p:nvSpPr>
        <p:spPr>
          <a:xfrm>
            <a:off x="365760" y="780797"/>
            <a:ext cx="10957630" cy="456881"/>
          </a:xfrm>
        </p:spPr>
        <p:txBody>
          <a:bodyPr/>
          <a:lstStyle>
            <a:lvl1pPr marL="0" indent="0">
              <a:buNone/>
              <a:defRPr sz="2000">
                <a:solidFill>
                  <a:srgbClr val="0E366A"/>
                </a:solidFill>
              </a:defRPr>
            </a:lvl1pPr>
          </a:lstStyle>
          <a:p>
            <a:pPr lvl="0"/>
            <a:r>
              <a:rPr lang="en-US"/>
              <a:t>Subhead</a:t>
            </a:r>
          </a:p>
        </p:txBody>
      </p:sp>
      <p:sp>
        <p:nvSpPr>
          <p:cNvPr id="23" name="Slide Number Placeholder 5">
            <a:extLst>
              <a:ext uri="{FF2B5EF4-FFF2-40B4-BE49-F238E27FC236}">
                <a16:creationId xmlns:a16="http://schemas.microsoft.com/office/drawing/2014/main" id="{9B56B4C9-9CD0-404E-8EFC-625C1469DA70}"/>
              </a:ext>
            </a:extLst>
          </p:cNvPr>
          <p:cNvSpPr>
            <a:spLocks noGrp="1"/>
          </p:cNvSpPr>
          <p:nvPr>
            <p:ph type="sldNum" sz="quarter" idx="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
        <p:nvSpPr>
          <p:cNvPr id="12" name="Slide Number Placeholder 5">
            <a:extLst>
              <a:ext uri="{FF2B5EF4-FFF2-40B4-BE49-F238E27FC236}">
                <a16:creationId xmlns:a16="http://schemas.microsoft.com/office/drawing/2014/main" id="{D165CD41-490D-47A3-AFB2-2DA2AA9F7038}"/>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pic>
        <p:nvPicPr>
          <p:cNvPr id="11" name="Picture 10" descr="A picture containing lit, light, traffic, sitting&#10;&#10;Description automatically generated">
            <a:extLst>
              <a:ext uri="{FF2B5EF4-FFF2-40B4-BE49-F238E27FC236}">
                <a16:creationId xmlns:a16="http://schemas.microsoft.com/office/drawing/2014/main" id="{4C43D530-F5B9-224E-B7D3-CF69C6DB0F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spTree>
    <p:extLst>
      <p:ext uri="{BB962C8B-B14F-4D97-AF65-F5344CB8AC3E}">
        <p14:creationId xmlns:p14="http://schemas.microsoft.com/office/powerpoint/2010/main" val="4738574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CCE4D51-90DE-5749-9197-15381879F614}"/>
              </a:ext>
            </a:extLst>
          </p:cNvPr>
          <p:cNvSpPr>
            <a:spLocks noGrp="1"/>
          </p:cNvSpPr>
          <p:nvPr>
            <p:ph type="title" hasCustomPrompt="1"/>
          </p:nvPr>
        </p:nvSpPr>
        <p:spPr>
          <a:xfrm>
            <a:off x="365760" y="274638"/>
            <a:ext cx="10957630" cy="548640"/>
          </a:xfrm>
        </p:spPr>
        <p:txBody>
          <a:bodyPr/>
          <a:lstStyle>
            <a:lvl1pPr>
              <a:defRPr sz="3000">
                <a:latin typeface="Franklin Gothic Medium" panose="020B0603020102020204" pitchFamily="34" charset="0"/>
              </a:defRPr>
            </a:lvl1pPr>
          </a:lstStyle>
          <a:p>
            <a:r>
              <a:rPr lang="en-US"/>
              <a:t>Page Header</a:t>
            </a:r>
          </a:p>
        </p:txBody>
      </p:sp>
      <p:sp>
        <p:nvSpPr>
          <p:cNvPr id="14" name="Text Placeholder 7">
            <a:extLst>
              <a:ext uri="{FF2B5EF4-FFF2-40B4-BE49-F238E27FC236}">
                <a16:creationId xmlns:a16="http://schemas.microsoft.com/office/drawing/2014/main" id="{C9B3F4A5-1716-564A-9D96-52885396F4F5}"/>
              </a:ext>
            </a:extLst>
          </p:cNvPr>
          <p:cNvSpPr>
            <a:spLocks noGrp="1"/>
          </p:cNvSpPr>
          <p:nvPr>
            <p:ph type="body" sz="quarter" idx="13" hasCustomPrompt="1"/>
          </p:nvPr>
        </p:nvSpPr>
        <p:spPr>
          <a:xfrm>
            <a:off x="365760" y="780797"/>
            <a:ext cx="10957630" cy="456881"/>
          </a:xfrm>
        </p:spPr>
        <p:txBody>
          <a:bodyPr/>
          <a:lstStyle>
            <a:lvl1pPr marL="0" indent="0">
              <a:buNone/>
              <a:defRPr sz="2000">
                <a:solidFill>
                  <a:srgbClr val="0E366A"/>
                </a:solidFill>
              </a:defRPr>
            </a:lvl1pPr>
          </a:lstStyle>
          <a:p>
            <a:pPr lvl="0"/>
            <a:r>
              <a:rPr lang="en-US"/>
              <a:t>Subhead</a:t>
            </a:r>
          </a:p>
        </p:txBody>
      </p:sp>
      <p:sp>
        <p:nvSpPr>
          <p:cNvPr id="23" name="Slide Number Placeholder 5">
            <a:extLst>
              <a:ext uri="{FF2B5EF4-FFF2-40B4-BE49-F238E27FC236}">
                <a16:creationId xmlns:a16="http://schemas.microsoft.com/office/drawing/2014/main" id="{9B56B4C9-9CD0-404E-8EFC-625C1469DA70}"/>
              </a:ext>
            </a:extLst>
          </p:cNvPr>
          <p:cNvSpPr>
            <a:spLocks noGrp="1"/>
          </p:cNvSpPr>
          <p:nvPr>
            <p:ph type="sldNum" sz="quarter" idx="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
        <p:nvSpPr>
          <p:cNvPr id="12" name="Slide Number Placeholder 5">
            <a:extLst>
              <a:ext uri="{FF2B5EF4-FFF2-40B4-BE49-F238E27FC236}">
                <a16:creationId xmlns:a16="http://schemas.microsoft.com/office/drawing/2014/main" id="{D165CD41-490D-47A3-AFB2-2DA2AA9F7038}"/>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pic>
        <p:nvPicPr>
          <p:cNvPr id="11" name="Picture 10" descr="A picture containing lit, light, traffic, sitting&#10;&#10;Description automatically generated">
            <a:extLst>
              <a:ext uri="{FF2B5EF4-FFF2-40B4-BE49-F238E27FC236}">
                <a16:creationId xmlns:a16="http://schemas.microsoft.com/office/drawing/2014/main" id="{4C43D530-F5B9-224E-B7D3-CF69C6DB0F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pic>
        <p:nvPicPr>
          <p:cNvPr id="15" name="Picture 14">
            <a:extLst>
              <a:ext uri="{FF2B5EF4-FFF2-40B4-BE49-F238E27FC236}">
                <a16:creationId xmlns:a16="http://schemas.microsoft.com/office/drawing/2014/main" id="{B3095436-A3A5-4502-9338-D261FF470D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6313154"/>
            <a:ext cx="10512552" cy="256032"/>
          </a:xfrm>
          <a:prstGeom prst="rect">
            <a:avLst/>
          </a:prstGeom>
        </p:spPr>
      </p:pic>
    </p:spTree>
    <p:extLst>
      <p:ext uri="{BB962C8B-B14F-4D97-AF65-F5344CB8AC3E}">
        <p14:creationId xmlns:p14="http://schemas.microsoft.com/office/powerpoint/2010/main" val="310468500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CCE4D51-90DE-5749-9197-15381879F614}"/>
              </a:ext>
            </a:extLst>
          </p:cNvPr>
          <p:cNvSpPr>
            <a:spLocks noGrp="1"/>
          </p:cNvSpPr>
          <p:nvPr>
            <p:ph type="title" hasCustomPrompt="1"/>
          </p:nvPr>
        </p:nvSpPr>
        <p:spPr>
          <a:xfrm>
            <a:off x="365760" y="274638"/>
            <a:ext cx="10957630" cy="548640"/>
          </a:xfrm>
        </p:spPr>
        <p:txBody>
          <a:bodyPr/>
          <a:lstStyle>
            <a:lvl1pPr>
              <a:defRPr sz="3000">
                <a:latin typeface="Franklin Gothic Medium" panose="020B0603020102020204" pitchFamily="34" charset="0"/>
              </a:defRPr>
            </a:lvl1pPr>
          </a:lstStyle>
          <a:p>
            <a:r>
              <a:rPr lang="en-US"/>
              <a:t>Page Header</a:t>
            </a:r>
          </a:p>
        </p:txBody>
      </p:sp>
      <p:sp>
        <p:nvSpPr>
          <p:cNvPr id="14" name="Text Placeholder 7">
            <a:extLst>
              <a:ext uri="{FF2B5EF4-FFF2-40B4-BE49-F238E27FC236}">
                <a16:creationId xmlns:a16="http://schemas.microsoft.com/office/drawing/2014/main" id="{C9B3F4A5-1716-564A-9D96-52885396F4F5}"/>
              </a:ext>
            </a:extLst>
          </p:cNvPr>
          <p:cNvSpPr>
            <a:spLocks noGrp="1"/>
          </p:cNvSpPr>
          <p:nvPr>
            <p:ph type="body" sz="quarter" idx="13" hasCustomPrompt="1"/>
          </p:nvPr>
        </p:nvSpPr>
        <p:spPr>
          <a:xfrm>
            <a:off x="365760" y="780797"/>
            <a:ext cx="10957630" cy="456881"/>
          </a:xfrm>
        </p:spPr>
        <p:txBody>
          <a:bodyPr/>
          <a:lstStyle>
            <a:lvl1pPr marL="0" indent="0">
              <a:buNone/>
              <a:defRPr sz="2000">
                <a:solidFill>
                  <a:srgbClr val="0E366A"/>
                </a:solidFill>
              </a:defRPr>
            </a:lvl1pPr>
          </a:lstStyle>
          <a:p>
            <a:pPr lvl="0"/>
            <a:r>
              <a:rPr lang="en-US"/>
              <a:t>Subhead</a:t>
            </a:r>
          </a:p>
        </p:txBody>
      </p:sp>
      <p:sp>
        <p:nvSpPr>
          <p:cNvPr id="23" name="Slide Number Placeholder 5">
            <a:extLst>
              <a:ext uri="{FF2B5EF4-FFF2-40B4-BE49-F238E27FC236}">
                <a16:creationId xmlns:a16="http://schemas.microsoft.com/office/drawing/2014/main" id="{9B56B4C9-9CD0-404E-8EFC-625C1469DA70}"/>
              </a:ext>
            </a:extLst>
          </p:cNvPr>
          <p:cNvSpPr>
            <a:spLocks noGrp="1"/>
          </p:cNvSpPr>
          <p:nvPr>
            <p:ph type="sldNum" sz="quarter" idx="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
        <p:nvSpPr>
          <p:cNvPr id="12" name="Slide Number Placeholder 5">
            <a:extLst>
              <a:ext uri="{FF2B5EF4-FFF2-40B4-BE49-F238E27FC236}">
                <a16:creationId xmlns:a16="http://schemas.microsoft.com/office/drawing/2014/main" id="{D165CD41-490D-47A3-AFB2-2DA2AA9F7038}"/>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pic>
        <p:nvPicPr>
          <p:cNvPr id="8" name="Picture 7">
            <a:extLst>
              <a:ext uri="{FF2B5EF4-FFF2-40B4-BE49-F238E27FC236}">
                <a16:creationId xmlns:a16="http://schemas.microsoft.com/office/drawing/2014/main" id="{FF76EB60-6163-49D2-AD31-6AA70F5E1C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
        <p:nvSpPr>
          <p:cNvPr id="9" name="Freeform 11">
            <a:extLst>
              <a:ext uri="{FF2B5EF4-FFF2-40B4-BE49-F238E27FC236}">
                <a16:creationId xmlns:a16="http://schemas.microsoft.com/office/drawing/2014/main" id="{2CC7899B-D2AE-4C64-865E-3649F34C4066}"/>
              </a:ext>
            </a:extLst>
          </p:cNvPr>
          <p:cNvSpPr>
            <a:spLocks noEditPoints="1"/>
          </p:cNvSpPr>
          <p:nvPr userDrawn="1"/>
        </p:nvSpPr>
        <p:spPr bwMode="auto">
          <a:xfrm>
            <a:off x="10925304" y="6259126"/>
            <a:ext cx="900936" cy="295909"/>
          </a:xfrm>
          <a:custGeom>
            <a:avLst/>
            <a:gdLst>
              <a:gd name="T0" fmla="*/ 428 w 866"/>
              <a:gd name="T1" fmla="*/ 69 h 285"/>
              <a:gd name="T2" fmla="*/ 428 w 866"/>
              <a:gd name="T3" fmla="*/ 133 h 285"/>
              <a:gd name="T4" fmla="*/ 524 w 866"/>
              <a:gd name="T5" fmla="*/ 47 h 285"/>
              <a:gd name="T6" fmla="*/ 542 w 866"/>
              <a:gd name="T7" fmla="*/ 59 h 285"/>
              <a:gd name="T8" fmla="*/ 544 w 866"/>
              <a:gd name="T9" fmla="*/ 209 h 285"/>
              <a:gd name="T10" fmla="*/ 519 w 866"/>
              <a:gd name="T11" fmla="*/ 221 h 285"/>
              <a:gd name="T12" fmla="*/ 470 w 866"/>
              <a:gd name="T13" fmla="*/ 53 h 285"/>
              <a:gd name="T14" fmla="*/ 260 w 866"/>
              <a:gd name="T15" fmla="*/ 38 h 285"/>
              <a:gd name="T16" fmla="*/ 260 w 866"/>
              <a:gd name="T17" fmla="*/ 56 h 285"/>
              <a:gd name="T18" fmla="*/ 278 w 866"/>
              <a:gd name="T19" fmla="*/ 69 h 285"/>
              <a:gd name="T20" fmla="*/ 138 w 866"/>
              <a:gd name="T21" fmla="*/ 36 h 285"/>
              <a:gd name="T22" fmla="*/ 119 w 866"/>
              <a:gd name="T23" fmla="*/ 133 h 285"/>
              <a:gd name="T24" fmla="*/ 111 w 866"/>
              <a:gd name="T25" fmla="*/ 222 h 285"/>
              <a:gd name="T26" fmla="*/ 82 w 866"/>
              <a:gd name="T27" fmla="*/ 212 h 285"/>
              <a:gd name="T28" fmla="*/ 844 w 866"/>
              <a:gd name="T29" fmla="*/ 6 h 285"/>
              <a:gd name="T30" fmla="*/ 2 w 866"/>
              <a:gd name="T31" fmla="*/ 9 h 285"/>
              <a:gd name="T32" fmla="*/ 24 w 866"/>
              <a:gd name="T33" fmla="*/ 27 h 285"/>
              <a:gd name="T34" fmla="*/ 29 w 866"/>
              <a:gd name="T35" fmla="*/ 209 h 285"/>
              <a:gd name="T36" fmla="*/ 11 w 866"/>
              <a:gd name="T37" fmla="*/ 228 h 285"/>
              <a:gd name="T38" fmla="*/ 10 w 866"/>
              <a:gd name="T39" fmla="*/ 246 h 285"/>
              <a:gd name="T40" fmla="*/ 178 w 866"/>
              <a:gd name="T41" fmla="*/ 246 h 285"/>
              <a:gd name="T42" fmla="*/ 178 w 866"/>
              <a:gd name="T43" fmla="*/ 228 h 285"/>
              <a:gd name="T44" fmla="*/ 160 w 866"/>
              <a:gd name="T45" fmla="*/ 213 h 285"/>
              <a:gd name="T46" fmla="*/ 313 w 866"/>
              <a:gd name="T47" fmla="*/ 245 h 285"/>
              <a:gd name="T48" fmla="*/ 338 w 866"/>
              <a:gd name="T49" fmla="*/ 56 h 285"/>
              <a:gd name="T50" fmla="*/ 347 w 866"/>
              <a:gd name="T51" fmla="*/ 217 h 285"/>
              <a:gd name="T52" fmla="*/ 334 w 866"/>
              <a:gd name="T53" fmla="*/ 228 h 285"/>
              <a:gd name="T54" fmla="*/ 353 w 866"/>
              <a:gd name="T55" fmla="*/ 246 h 285"/>
              <a:gd name="T56" fmla="*/ 427 w 866"/>
              <a:gd name="T57" fmla="*/ 237 h 285"/>
              <a:gd name="T58" fmla="*/ 417 w 866"/>
              <a:gd name="T59" fmla="*/ 228 h 285"/>
              <a:gd name="T60" fmla="*/ 399 w 866"/>
              <a:gd name="T61" fmla="*/ 211 h 285"/>
              <a:gd name="T62" fmla="*/ 469 w 866"/>
              <a:gd name="T63" fmla="*/ 231 h 285"/>
              <a:gd name="T64" fmla="*/ 702 w 866"/>
              <a:gd name="T65" fmla="*/ 246 h 285"/>
              <a:gd name="T66" fmla="*/ 711 w 866"/>
              <a:gd name="T67" fmla="*/ 237 h 285"/>
              <a:gd name="T68" fmla="*/ 700 w 866"/>
              <a:gd name="T69" fmla="*/ 227 h 285"/>
              <a:gd name="T70" fmla="*/ 5 w 866"/>
              <a:gd name="T71" fmla="*/ 265 h 285"/>
              <a:gd name="T72" fmla="*/ 857 w 866"/>
              <a:gd name="T73" fmla="*/ 285 h 285"/>
              <a:gd name="T74" fmla="*/ 843 w 866"/>
              <a:gd name="T75" fmla="*/ 258 h 285"/>
              <a:gd name="T76" fmla="*/ 762 w 866"/>
              <a:gd name="T77" fmla="*/ 136 h 285"/>
              <a:gd name="T78" fmla="*/ 814 w 866"/>
              <a:gd name="T79" fmla="*/ 65 h 285"/>
              <a:gd name="T80" fmla="*/ 832 w 866"/>
              <a:gd name="T81" fmla="*/ 56 h 285"/>
              <a:gd name="T82" fmla="*/ 767 w 866"/>
              <a:gd name="T83" fmla="*/ 38 h 285"/>
              <a:gd name="T84" fmla="*/ 767 w 866"/>
              <a:gd name="T85" fmla="*/ 56 h 285"/>
              <a:gd name="T86" fmla="*/ 771 w 866"/>
              <a:gd name="T87" fmla="*/ 61 h 285"/>
              <a:gd name="T88" fmla="*/ 712 w 866"/>
              <a:gd name="T89" fmla="*/ 58 h 285"/>
              <a:gd name="T90" fmla="*/ 714 w 866"/>
              <a:gd name="T91" fmla="*/ 38 h 285"/>
              <a:gd name="T92" fmla="*/ 640 w 866"/>
              <a:gd name="T93" fmla="*/ 56 h 285"/>
              <a:gd name="T94" fmla="*/ 659 w 866"/>
              <a:gd name="T95" fmla="*/ 64 h 285"/>
              <a:gd name="T96" fmla="*/ 640 w 866"/>
              <a:gd name="T97" fmla="*/ 228 h 285"/>
              <a:gd name="T98" fmla="*/ 605 w 866"/>
              <a:gd name="T99" fmla="*/ 223 h 285"/>
              <a:gd name="T100" fmla="*/ 599 w 866"/>
              <a:gd name="T101" fmla="*/ 64 h 285"/>
              <a:gd name="T102" fmla="*/ 612 w 866"/>
              <a:gd name="T103" fmla="*/ 56 h 285"/>
              <a:gd name="T104" fmla="*/ 619 w 866"/>
              <a:gd name="T105" fmla="*/ 47 h 285"/>
              <a:gd name="T106" fmla="*/ 611 w 866"/>
              <a:gd name="T107" fmla="*/ 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6" h="285">
                <a:moveTo>
                  <a:pt x="408" y="138"/>
                </a:moveTo>
                <a:cubicBezTo>
                  <a:pt x="399" y="138"/>
                  <a:pt x="399" y="138"/>
                  <a:pt x="399" y="138"/>
                </a:cubicBezTo>
                <a:cubicBezTo>
                  <a:pt x="399" y="64"/>
                  <a:pt x="399" y="64"/>
                  <a:pt x="399" y="64"/>
                </a:cubicBezTo>
                <a:cubicBezTo>
                  <a:pt x="404" y="64"/>
                  <a:pt x="419" y="64"/>
                  <a:pt x="428" y="69"/>
                </a:cubicBezTo>
                <a:cubicBezTo>
                  <a:pt x="433" y="71"/>
                  <a:pt x="437" y="75"/>
                  <a:pt x="440" y="79"/>
                </a:cubicBezTo>
                <a:cubicBezTo>
                  <a:pt x="444" y="86"/>
                  <a:pt x="446" y="93"/>
                  <a:pt x="446" y="101"/>
                </a:cubicBezTo>
                <a:cubicBezTo>
                  <a:pt x="446" y="109"/>
                  <a:pt x="444" y="116"/>
                  <a:pt x="440" y="123"/>
                </a:cubicBezTo>
                <a:cubicBezTo>
                  <a:pt x="437" y="127"/>
                  <a:pt x="433" y="131"/>
                  <a:pt x="428" y="133"/>
                </a:cubicBezTo>
                <a:cubicBezTo>
                  <a:pt x="422" y="136"/>
                  <a:pt x="414" y="137"/>
                  <a:pt x="408" y="138"/>
                </a:cubicBezTo>
                <a:moveTo>
                  <a:pt x="533" y="38"/>
                </a:moveTo>
                <a:cubicBezTo>
                  <a:pt x="533" y="38"/>
                  <a:pt x="533" y="38"/>
                  <a:pt x="533" y="38"/>
                </a:cubicBezTo>
                <a:cubicBezTo>
                  <a:pt x="528" y="38"/>
                  <a:pt x="524" y="42"/>
                  <a:pt x="524" y="47"/>
                </a:cubicBezTo>
                <a:cubicBezTo>
                  <a:pt x="524" y="52"/>
                  <a:pt x="528" y="56"/>
                  <a:pt x="533" y="56"/>
                </a:cubicBezTo>
                <a:cubicBezTo>
                  <a:pt x="533" y="56"/>
                  <a:pt x="533" y="56"/>
                  <a:pt x="533" y="56"/>
                </a:cubicBezTo>
                <a:cubicBezTo>
                  <a:pt x="533" y="56"/>
                  <a:pt x="533" y="56"/>
                  <a:pt x="533" y="56"/>
                </a:cubicBezTo>
                <a:cubicBezTo>
                  <a:pt x="536" y="56"/>
                  <a:pt x="539" y="57"/>
                  <a:pt x="542" y="59"/>
                </a:cubicBezTo>
                <a:cubicBezTo>
                  <a:pt x="544" y="59"/>
                  <a:pt x="544" y="61"/>
                  <a:pt x="544" y="63"/>
                </a:cubicBezTo>
                <a:cubicBezTo>
                  <a:pt x="544" y="208"/>
                  <a:pt x="544" y="208"/>
                  <a:pt x="544" y="208"/>
                </a:cubicBezTo>
                <a:cubicBezTo>
                  <a:pt x="544" y="208"/>
                  <a:pt x="544" y="208"/>
                  <a:pt x="544" y="208"/>
                </a:cubicBezTo>
                <a:cubicBezTo>
                  <a:pt x="544" y="208"/>
                  <a:pt x="544" y="209"/>
                  <a:pt x="544" y="209"/>
                </a:cubicBezTo>
                <a:cubicBezTo>
                  <a:pt x="544" y="210"/>
                  <a:pt x="544" y="211"/>
                  <a:pt x="544" y="211"/>
                </a:cubicBezTo>
                <a:cubicBezTo>
                  <a:pt x="544" y="212"/>
                  <a:pt x="544" y="212"/>
                  <a:pt x="544" y="213"/>
                </a:cubicBezTo>
                <a:cubicBezTo>
                  <a:pt x="544" y="217"/>
                  <a:pt x="542" y="220"/>
                  <a:pt x="539" y="223"/>
                </a:cubicBezTo>
                <a:cubicBezTo>
                  <a:pt x="533" y="228"/>
                  <a:pt x="524" y="228"/>
                  <a:pt x="519" y="221"/>
                </a:cubicBezTo>
                <a:cubicBezTo>
                  <a:pt x="502" y="202"/>
                  <a:pt x="478" y="174"/>
                  <a:pt x="456" y="148"/>
                </a:cubicBezTo>
                <a:cubicBezTo>
                  <a:pt x="463" y="144"/>
                  <a:pt x="469" y="139"/>
                  <a:pt x="474" y="132"/>
                </a:cubicBezTo>
                <a:cubicBezTo>
                  <a:pt x="494" y="111"/>
                  <a:pt x="494" y="77"/>
                  <a:pt x="474" y="56"/>
                </a:cubicBezTo>
                <a:cubicBezTo>
                  <a:pt x="472" y="55"/>
                  <a:pt x="471" y="54"/>
                  <a:pt x="470" y="53"/>
                </a:cubicBezTo>
                <a:cubicBezTo>
                  <a:pt x="470" y="53"/>
                  <a:pt x="469" y="52"/>
                  <a:pt x="469" y="52"/>
                </a:cubicBezTo>
                <a:cubicBezTo>
                  <a:pt x="461" y="45"/>
                  <a:pt x="448" y="42"/>
                  <a:pt x="441" y="42"/>
                </a:cubicBezTo>
                <a:cubicBezTo>
                  <a:pt x="440" y="42"/>
                  <a:pt x="440" y="42"/>
                  <a:pt x="440" y="42"/>
                </a:cubicBezTo>
                <a:cubicBezTo>
                  <a:pt x="433" y="42"/>
                  <a:pt x="261" y="38"/>
                  <a:pt x="260" y="38"/>
                </a:cubicBezTo>
                <a:cubicBezTo>
                  <a:pt x="260" y="38"/>
                  <a:pt x="260" y="38"/>
                  <a:pt x="260" y="38"/>
                </a:cubicBezTo>
                <a:cubicBezTo>
                  <a:pt x="255" y="38"/>
                  <a:pt x="252" y="42"/>
                  <a:pt x="252" y="47"/>
                </a:cubicBezTo>
                <a:cubicBezTo>
                  <a:pt x="252" y="52"/>
                  <a:pt x="255" y="56"/>
                  <a:pt x="260" y="56"/>
                </a:cubicBezTo>
                <a:cubicBezTo>
                  <a:pt x="260" y="56"/>
                  <a:pt x="260" y="56"/>
                  <a:pt x="260" y="56"/>
                </a:cubicBezTo>
                <a:cubicBezTo>
                  <a:pt x="261" y="56"/>
                  <a:pt x="261" y="56"/>
                  <a:pt x="261" y="56"/>
                </a:cubicBezTo>
                <a:cubicBezTo>
                  <a:pt x="266" y="56"/>
                  <a:pt x="270" y="58"/>
                  <a:pt x="273" y="61"/>
                </a:cubicBezTo>
                <a:cubicBezTo>
                  <a:pt x="275" y="63"/>
                  <a:pt x="276" y="65"/>
                  <a:pt x="278" y="67"/>
                </a:cubicBezTo>
                <a:cubicBezTo>
                  <a:pt x="278" y="68"/>
                  <a:pt x="278" y="69"/>
                  <a:pt x="278" y="69"/>
                </a:cubicBezTo>
                <a:cubicBezTo>
                  <a:pt x="278" y="89"/>
                  <a:pt x="277" y="168"/>
                  <a:pt x="277" y="168"/>
                </a:cubicBezTo>
                <a:cubicBezTo>
                  <a:pt x="246" y="139"/>
                  <a:pt x="175" y="71"/>
                  <a:pt x="189" y="84"/>
                </a:cubicBezTo>
                <a:cubicBezTo>
                  <a:pt x="172" y="68"/>
                  <a:pt x="146" y="44"/>
                  <a:pt x="143" y="41"/>
                </a:cubicBezTo>
                <a:cubicBezTo>
                  <a:pt x="143" y="41"/>
                  <a:pt x="142" y="40"/>
                  <a:pt x="138" y="36"/>
                </a:cubicBezTo>
                <a:cubicBezTo>
                  <a:pt x="134" y="33"/>
                  <a:pt x="128" y="33"/>
                  <a:pt x="124" y="37"/>
                </a:cubicBezTo>
                <a:cubicBezTo>
                  <a:pt x="122" y="39"/>
                  <a:pt x="122" y="41"/>
                  <a:pt x="121" y="44"/>
                </a:cubicBezTo>
                <a:cubicBezTo>
                  <a:pt x="121" y="45"/>
                  <a:pt x="121" y="45"/>
                  <a:pt x="121" y="45"/>
                </a:cubicBezTo>
                <a:cubicBezTo>
                  <a:pt x="119" y="133"/>
                  <a:pt x="119" y="133"/>
                  <a:pt x="119" y="133"/>
                </a:cubicBezTo>
                <a:cubicBezTo>
                  <a:pt x="116" y="211"/>
                  <a:pt x="116" y="211"/>
                  <a:pt x="116" y="211"/>
                </a:cubicBezTo>
                <a:cubicBezTo>
                  <a:pt x="116" y="211"/>
                  <a:pt x="116" y="211"/>
                  <a:pt x="116" y="211"/>
                </a:cubicBezTo>
                <a:cubicBezTo>
                  <a:pt x="116" y="213"/>
                  <a:pt x="116" y="215"/>
                  <a:pt x="115" y="217"/>
                </a:cubicBezTo>
                <a:cubicBezTo>
                  <a:pt x="114" y="219"/>
                  <a:pt x="113" y="221"/>
                  <a:pt x="111" y="222"/>
                </a:cubicBezTo>
                <a:cubicBezTo>
                  <a:pt x="108" y="226"/>
                  <a:pt x="104" y="228"/>
                  <a:pt x="99" y="228"/>
                </a:cubicBezTo>
                <a:cubicBezTo>
                  <a:pt x="94" y="228"/>
                  <a:pt x="90" y="226"/>
                  <a:pt x="87" y="222"/>
                </a:cubicBezTo>
                <a:cubicBezTo>
                  <a:pt x="85" y="221"/>
                  <a:pt x="84" y="219"/>
                  <a:pt x="83" y="217"/>
                </a:cubicBezTo>
                <a:cubicBezTo>
                  <a:pt x="82" y="215"/>
                  <a:pt x="82" y="214"/>
                  <a:pt x="82" y="212"/>
                </a:cubicBezTo>
                <a:cubicBezTo>
                  <a:pt x="82" y="35"/>
                  <a:pt x="82" y="35"/>
                  <a:pt x="82" y="35"/>
                </a:cubicBezTo>
                <a:cubicBezTo>
                  <a:pt x="82" y="29"/>
                  <a:pt x="87" y="24"/>
                  <a:pt x="92" y="24"/>
                </a:cubicBezTo>
                <a:cubicBezTo>
                  <a:pt x="170" y="24"/>
                  <a:pt x="788" y="20"/>
                  <a:pt x="842" y="20"/>
                </a:cubicBezTo>
                <a:cubicBezTo>
                  <a:pt x="846" y="17"/>
                  <a:pt x="847" y="11"/>
                  <a:pt x="844" y="6"/>
                </a:cubicBezTo>
                <a:cubicBezTo>
                  <a:pt x="844" y="5"/>
                  <a:pt x="843" y="5"/>
                  <a:pt x="842" y="4"/>
                </a:cubicBezTo>
                <a:cubicBezTo>
                  <a:pt x="838" y="4"/>
                  <a:pt x="12" y="0"/>
                  <a:pt x="12" y="0"/>
                </a:cubicBezTo>
                <a:cubicBezTo>
                  <a:pt x="11" y="0"/>
                  <a:pt x="11" y="0"/>
                  <a:pt x="10" y="0"/>
                </a:cubicBezTo>
                <a:cubicBezTo>
                  <a:pt x="6" y="0"/>
                  <a:pt x="2" y="4"/>
                  <a:pt x="2" y="9"/>
                </a:cubicBezTo>
                <a:cubicBezTo>
                  <a:pt x="2" y="14"/>
                  <a:pt x="5" y="17"/>
                  <a:pt x="9" y="18"/>
                </a:cubicBezTo>
                <a:cubicBezTo>
                  <a:pt x="12" y="20"/>
                  <a:pt x="14" y="21"/>
                  <a:pt x="17" y="22"/>
                </a:cubicBezTo>
                <a:cubicBezTo>
                  <a:pt x="20" y="24"/>
                  <a:pt x="22" y="25"/>
                  <a:pt x="24" y="27"/>
                </a:cubicBezTo>
                <a:cubicBezTo>
                  <a:pt x="24" y="27"/>
                  <a:pt x="24" y="27"/>
                  <a:pt x="24" y="27"/>
                </a:cubicBezTo>
                <a:cubicBezTo>
                  <a:pt x="26" y="30"/>
                  <a:pt x="29" y="33"/>
                  <a:pt x="29" y="40"/>
                </a:cubicBezTo>
                <a:cubicBezTo>
                  <a:pt x="29" y="40"/>
                  <a:pt x="29" y="40"/>
                  <a:pt x="29" y="40"/>
                </a:cubicBezTo>
                <a:cubicBezTo>
                  <a:pt x="29" y="208"/>
                  <a:pt x="29" y="208"/>
                  <a:pt x="29" y="208"/>
                </a:cubicBezTo>
                <a:cubicBezTo>
                  <a:pt x="29" y="209"/>
                  <a:pt x="29" y="209"/>
                  <a:pt x="29" y="209"/>
                </a:cubicBezTo>
                <a:cubicBezTo>
                  <a:pt x="29" y="210"/>
                  <a:pt x="29" y="211"/>
                  <a:pt x="29" y="211"/>
                </a:cubicBezTo>
                <a:cubicBezTo>
                  <a:pt x="29" y="213"/>
                  <a:pt x="29" y="215"/>
                  <a:pt x="28" y="217"/>
                </a:cubicBezTo>
                <a:cubicBezTo>
                  <a:pt x="27" y="219"/>
                  <a:pt x="26" y="221"/>
                  <a:pt x="24" y="222"/>
                </a:cubicBezTo>
                <a:cubicBezTo>
                  <a:pt x="20" y="226"/>
                  <a:pt x="16" y="228"/>
                  <a:pt x="11" y="228"/>
                </a:cubicBezTo>
                <a:cubicBezTo>
                  <a:pt x="11" y="228"/>
                  <a:pt x="11" y="228"/>
                  <a:pt x="11" y="228"/>
                </a:cubicBezTo>
                <a:cubicBezTo>
                  <a:pt x="10" y="228"/>
                  <a:pt x="10" y="228"/>
                  <a:pt x="10" y="228"/>
                </a:cubicBezTo>
                <a:cubicBezTo>
                  <a:pt x="6" y="228"/>
                  <a:pt x="2" y="232"/>
                  <a:pt x="2" y="237"/>
                </a:cubicBezTo>
                <a:cubicBezTo>
                  <a:pt x="2" y="242"/>
                  <a:pt x="6" y="246"/>
                  <a:pt x="10" y="246"/>
                </a:cubicBezTo>
                <a:cubicBezTo>
                  <a:pt x="11" y="246"/>
                  <a:pt x="11" y="246"/>
                  <a:pt x="11" y="246"/>
                </a:cubicBezTo>
                <a:cubicBezTo>
                  <a:pt x="46" y="246"/>
                  <a:pt x="46" y="246"/>
                  <a:pt x="46" y="246"/>
                </a:cubicBezTo>
                <a:cubicBezTo>
                  <a:pt x="143" y="246"/>
                  <a:pt x="143" y="246"/>
                  <a:pt x="143" y="246"/>
                </a:cubicBezTo>
                <a:cubicBezTo>
                  <a:pt x="178" y="246"/>
                  <a:pt x="178" y="246"/>
                  <a:pt x="178" y="246"/>
                </a:cubicBezTo>
                <a:cubicBezTo>
                  <a:pt x="178" y="246"/>
                  <a:pt x="178" y="246"/>
                  <a:pt x="178" y="246"/>
                </a:cubicBezTo>
                <a:cubicBezTo>
                  <a:pt x="183" y="246"/>
                  <a:pt x="187" y="242"/>
                  <a:pt x="187" y="237"/>
                </a:cubicBezTo>
                <a:cubicBezTo>
                  <a:pt x="187" y="232"/>
                  <a:pt x="183" y="228"/>
                  <a:pt x="178" y="228"/>
                </a:cubicBezTo>
                <a:cubicBezTo>
                  <a:pt x="178" y="228"/>
                  <a:pt x="178" y="228"/>
                  <a:pt x="178" y="228"/>
                </a:cubicBezTo>
                <a:cubicBezTo>
                  <a:pt x="177" y="228"/>
                  <a:pt x="177" y="228"/>
                  <a:pt x="177" y="228"/>
                </a:cubicBezTo>
                <a:cubicBezTo>
                  <a:pt x="173" y="228"/>
                  <a:pt x="168" y="226"/>
                  <a:pt x="165" y="222"/>
                </a:cubicBezTo>
                <a:cubicBezTo>
                  <a:pt x="163" y="221"/>
                  <a:pt x="162" y="219"/>
                  <a:pt x="160" y="217"/>
                </a:cubicBezTo>
                <a:cubicBezTo>
                  <a:pt x="160" y="215"/>
                  <a:pt x="160" y="214"/>
                  <a:pt x="160" y="213"/>
                </a:cubicBezTo>
                <a:cubicBezTo>
                  <a:pt x="159" y="194"/>
                  <a:pt x="157" y="119"/>
                  <a:pt x="157" y="119"/>
                </a:cubicBezTo>
                <a:cubicBezTo>
                  <a:pt x="208" y="167"/>
                  <a:pt x="261" y="218"/>
                  <a:pt x="273" y="229"/>
                </a:cubicBezTo>
                <a:cubicBezTo>
                  <a:pt x="290" y="246"/>
                  <a:pt x="290" y="246"/>
                  <a:pt x="290" y="246"/>
                </a:cubicBezTo>
                <a:cubicBezTo>
                  <a:pt x="297" y="252"/>
                  <a:pt x="307" y="251"/>
                  <a:pt x="313" y="245"/>
                </a:cubicBezTo>
                <a:cubicBezTo>
                  <a:pt x="316" y="241"/>
                  <a:pt x="317" y="238"/>
                  <a:pt x="317" y="233"/>
                </a:cubicBezTo>
                <a:cubicBezTo>
                  <a:pt x="317" y="67"/>
                  <a:pt x="317" y="67"/>
                  <a:pt x="317" y="67"/>
                </a:cubicBezTo>
                <a:cubicBezTo>
                  <a:pt x="317" y="61"/>
                  <a:pt x="322" y="56"/>
                  <a:pt x="327" y="56"/>
                </a:cubicBezTo>
                <a:cubicBezTo>
                  <a:pt x="338" y="56"/>
                  <a:pt x="338" y="56"/>
                  <a:pt x="338" y="56"/>
                </a:cubicBezTo>
                <a:cubicBezTo>
                  <a:pt x="343" y="56"/>
                  <a:pt x="348" y="60"/>
                  <a:pt x="348" y="66"/>
                </a:cubicBezTo>
                <a:cubicBezTo>
                  <a:pt x="348" y="211"/>
                  <a:pt x="348" y="211"/>
                  <a:pt x="348" y="211"/>
                </a:cubicBezTo>
                <a:cubicBezTo>
                  <a:pt x="348" y="211"/>
                  <a:pt x="348" y="211"/>
                  <a:pt x="348" y="211"/>
                </a:cubicBezTo>
                <a:cubicBezTo>
                  <a:pt x="348" y="213"/>
                  <a:pt x="348" y="215"/>
                  <a:pt x="347" y="217"/>
                </a:cubicBezTo>
                <a:cubicBezTo>
                  <a:pt x="346" y="219"/>
                  <a:pt x="345" y="221"/>
                  <a:pt x="344" y="222"/>
                </a:cubicBezTo>
                <a:cubicBezTo>
                  <a:pt x="341" y="226"/>
                  <a:pt x="338" y="228"/>
                  <a:pt x="334" y="228"/>
                </a:cubicBezTo>
                <a:cubicBezTo>
                  <a:pt x="334" y="228"/>
                  <a:pt x="334" y="228"/>
                  <a:pt x="334" y="228"/>
                </a:cubicBezTo>
                <a:cubicBezTo>
                  <a:pt x="334" y="228"/>
                  <a:pt x="334" y="228"/>
                  <a:pt x="334" y="228"/>
                </a:cubicBezTo>
                <a:cubicBezTo>
                  <a:pt x="329" y="228"/>
                  <a:pt x="325" y="232"/>
                  <a:pt x="325" y="237"/>
                </a:cubicBezTo>
                <a:cubicBezTo>
                  <a:pt x="325" y="242"/>
                  <a:pt x="329" y="246"/>
                  <a:pt x="334" y="246"/>
                </a:cubicBezTo>
                <a:cubicBezTo>
                  <a:pt x="334" y="246"/>
                  <a:pt x="334" y="246"/>
                  <a:pt x="334" y="246"/>
                </a:cubicBezTo>
                <a:cubicBezTo>
                  <a:pt x="353" y="246"/>
                  <a:pt x="353" y="246"/>
                  <a:pt x="353" y="246"/>
                </a:cubicBezTo>
                <a:cubicBezTo>
                  <a:pt x="418" y="246"/>
                  <a:pt x="418" y="246"/>
                  <a:pt x="418" y="246"/>
                </a:cubicBezTo>
                <a:cubicBezTo>
                  <a:pt x="418" y="246"/>
                  <a:pt x="418" y="246"/>
                  <a:pt x="418" y="246"/>
                </a:cubicBezTo>
                <a:cubicBezTo>
                  <a:pt x="419" y="246"/>
                  <a:pt x="419" y="246"/>
                  <a:pt x="419" y="246"/>
                </a:cubicBezTo>
                <a:cubicBezTo>
                  <a:pt x="423" y="246"/>
                  <a:pt x="427" y="242"/>
                  <a:pt x="427" y="237"/>
                </a:cubicBezTo>
                <a:cubicBezTo>
                  <a:pt x="427" y="232"/>
                  <a:pt x="423" y="228"/>
                  <a:pt x="419" y="228"/>
                </a:cubicBezTo>
                <a:cubicBezTo>
                  <a:pt x="418" y="228"/>
                  <a:pt x="418" y="228"/>
                  <a:pt x="418" y="228"/>
                </a:cubicBezTo>
                <a:cubicBezTo>
                  <a:pt x="418" y="228"/>
                  <a:pt x="418" y="228"/>
                  <a:pt x="418" y="228"/>
                </a:cubicBezTo>
                <a:cubicBezTo>
                  <a:pt x="417" y="228"/>
                  <a:pt x="417" y="228"/>
                  <a:pt x="417" y="228"/>
                </a:cubicBezTo>
                <a:cubicBezTo>
                  <a:pt x="412" y="228"/>
                  <a:pt x="408" y="226"/>
                  <a:pt x="404" y="222"/>
                </a:cubicBezTo>
                <a:cubicBezTo>
                  <a:pt x="402" y="221"/>
                  <a:pt x="401" y="219"/>
                  <a:pt x="400" y="217"/>
                </a:cubicBezTo>
                <a:cubicBezTo>
                  <a:pt x="399" y="215"/>
                  <a:pt x="399" y="213"/>
                  <a:pt x="399" y="211"/>
                </a:cubicBezTo>
                <a:cubicBezTo>
                  <a:pt x="399" y="211"/>
                  <a:pt x="399" y="211"/>
                  <a:pt x="399" y="211"/>
                </a:cubicBezTo>
                <a:cubicBezTo>
                  <a:pt x="399" y="169"/>
                  <a:pt x="399" y="169"/>
                  <a:pt x="399" y="169"/>
                </a:cubicBezTo>
                <a:cubicBezTo>
                  <a:pt x="416" y="169"/>
                  <a:pt x="416" y="169"/>
                  <a:pt x="416" y="169"/>
                </a:cubicBezTo>
                <a:cubicBezTo>
                  <a:pt x="437" y="193"/>
                  <a:pt x="456" y="215"/>
                  <a:pt x="468" y="229"/>
                </a:cubicBezTo>
                <a:cubicBezTo>
                  <a:pt x="469" y="231"/>
                  <a:pt x="469" y="231"/>
                  <a:pt x="469" y="231"/>
                </a:cubicBezTo>
                <a:cubicBezTo>
                  <a:pt x="477" y="241"/>
                  <a:pt x="488" y="246"/>
                  <a:pt x="500" y="246"/>
                </a:cubicBezTo>
                <a:cubicBezTo>
                  <a:pt x="517" y="246"/>
                  <a:pt x="517" y="246"/>
                  <a:pt x="517" y="246"/>
                </a:cubicBezTo>
                <a:cubicBezTo>
                  <a:pt x="702" y="246"/>
                  <a:pt x="702" y="246"/>
                  <a:pt x="702" y="246"/>
                </a:cubicBezTo>
                <a:cubicBezTo>
                  <a:pt x="702" y="246"/>
                  <a:pt x="702" y="246"/>
                  <a:pt x="702" y="246"/>
                </a:cubicBezTo>
                <a:cubicBezTo>
                  <a:pt x="703" y="246"/>
                  <a:pt x="703" y="246"/>
                  <a:pt x="703" y="246"/>
                </a:cubicBezTo>
                <a:cubicBezTo>
                  <a:pt x="704" y="246"/>
                  <a:pt x="704" y="246"/>
                  <a:pt x="704" y="246"/>
                </a:cubicBezTo>
                <a:cubicBezTo>
                  <a:pt x="704" y="245"/>
                  <a:pt x="704" y="245"/>
                  <a:pt x="704" y="245"/>
                </a:cubicBezTo>
                <a:cubicBezTo>
                  <a:pt x="708" y="245"/>
                  <a:pt x="711" y="241"/>
                  <a:pt x="711" y="237"/>
                </a:cubicBezTo>
                <a:cubicBezTo>
                  <a:pt x="711" y="232"/>
                  <a:pt x="707" y="228"/>
                  <a:pt x="702" y="228"/>
                </a:cubicBezTo>
                <a:cubicBezTo>
                  <a:pt x="702" y="228"/>
                  <a:pt x="702" y="228"/>
                  <a:pt x="702" y="228"/>
                </a:cubicBezTo>
                <a:cubicBezTo>
                  <a:pt x="702" y="228"/>
                  <a:pt x="701" y="228"/>
                  <a:pt x="701" y="228"/>
                </a:cubicBezTo>
                <a:cubicBezTo>
                  <a:pt x="700" y="228"/>
                  <a:pt x="700" y="228"/>
                  <a:pt x="700" y="227"/>
                </a:cubicBezTo>
                <a:cubicBezTo>
                  <a:pt x="698" y="226"/>
                  <a:pt x="698" y="225"/>
                  <a:pt x="699" y="223"/>
                </a:cubicBezTo>
                <a:cubicBezTo>
                  <a:pt x="701" y="220"/>
                  <a:pt x="730" y="181"/>
                  <a:pt x="730" y="181"/>
                </a:cubicBezTo>
                <a:cubicBezTo>
                  <a:pt x="779" y="261"/>
                  <a:pt x="779" y="261"/>
                  <a:pt x="779" y="261"/>
                </a:cubicBezTo>
                <a:cubicBezTo>
                  <a:pt x="779" y="261"/>
                  <a:pt x="8" y="265"/>
                  <a:pt x="5" y="265"/>
                </a:cubicBezTo>
                <a:cubicBezTo>
                  <a:pt x="1" y="269"/>
                  <a:pt x="0" y="275"/>
                  <a:pt x="3" y="279"/>
                </a:cubicBezTo>
                <a:cubicBezTo>
                  <a:pt x="3" y="280"/>
                  <a:pt x="4" y="280"/>
                  <a:pt x="5" y="281"/>
                </a:cubicBezTo>
                <a:cubicBezTo>
                  <a:pt x="8" y="281"/>
                  <a:pt x="857" y="285"/>
                  <a:pt x="857" y="285"/>
                </a:cubicBezTo>
                <a:cubicBezTo>
                  <a:pt x="857" y="285"/>
                  <a:pt x="857" y="285"/>
                  <a:pt x="857" y="285"/>
                </a:cubicBezTo>
                <a:cubicBezTo>
                  <a:pt x="862" y="285"/>
                  <a:pt x="866" y="281"/>
                  <a:pt x="866" y="276"/>
                </a:cubicBezTo>
                <a:cubicBezTo>
                  <a:pt x="866" y="271"/>
                  <a:pt x="863" y="267"/>
                  <a:pt x="859" y="267"/>
                </a:cubicBezTo>
                <a:cubicBezTo>
                  <a:pt x="856" y="265"/>
                  <a:pt x="853" y="264"/>
                  <a:pt x="850" y="263"/>
                </a:cubicBezTo>
                <a:cubicBezTo>
                  <a:pt x="848" y="261"/>
                  <a:pt x="846" y="260"/>
                  <a:pt x="843" y="258"/>
                </a:cubicBezTo>
                <a:cubicBezTo>
                  <a:pt x="843" y="258"/>
                  <a:pt x="843" y="258"/>
                  <a:pt x="843" y="258"/>
                </a:cubicBezTo>
                <a:cubicBezTo>
                  <a:pt x="843" y="257"/>
                  <a:pt x="842" y="257"/>
                  <a:pt x="842" y="256"/>
                </a:cubicBezTo>
                <a:cubicBezTo>
                  <a:pt x="842" y="256"/>
                  <a:pt x="842" y="256"/>
                  <a:pt x="842" y="256"/>
                </a:cubicBezTo>
                <a:cubicBezTo>
                  <a:pt x="762" y="136"/>
                  <a:pt x="762" y="136"/>
                  <a:pt x="762" y="136"/>
                </a:cubicBezTo>
                <a:cubicBezTo>
                  <a:pt x="813" y="66"/>
                  <a:pt x="813" y="66"/>
                  <a:pt x="813" y="66"/>
                </a:cubicBezTo>
                <a:cubicBezTo>
                  <a:pt x="813" y="66"/>
                  <a:pt x="813" y="66"/>
                  <a:pt x="813" y="66"/>
                </a:cubicBezTo>
                <a:cubicBezTo>
                  <a:pt x="813" y="66"/>
                  <a:pt x="814" y="65"/>
                  <a:pt x="814" y="65"/>
                </a:cubicBezTo>
                <a:cubicBezTo>
                  <a:pt x="814" y="65"/>
                  <a:pt x="814" y="65"/>
                  <a:pt x="814" y="65"/>
                </a:cubicBezTo>
                <a:cubicBezTo>
                  <a:pt x="815" y="63"/>
                  <a:pt x="816" y="62"/>
                  <a:pt x="817" y="61"/>
                </a:cubicBezTo>
                <a:cubicBezTo>
                  <a:pt x="821" y="58"/>
                  <a:pt x="826" y="56"/>
                  <a:pt x="831" y="56"/>
                </a:cubicBezTo>
                <a:cubicBezTo>
                  <a:pt x="832" y="56"/>
                  <a:pt x="832" y="56"/>
                  <a:pt x="832" y="56"/>
                </a:cubicBezTo>
                <a:cubicBezTo>
                  <a:pt x="832" y="56"/>
                  <a:pt x="832" y="56"/>
                  <a:pt x="832" y="56"/>
                </a:cubicBezTo>
                <a:cubicBezTo>
                  <a:pt x="836" y="56"/>
                  <a:pt x="840" y="52"/>
                  <a:pt x="840" y="47"/>
                </a:cubicBezTo>
                <a:cubicBezTo>
                  <a:pt x="840" y="42"/>
                  <a:pt x="836" y="38"/>
                  <a:pt x="832" y="38"/>
                </a:cubicBezTo>
                <a:cubicBezTo>
                  <a:pt x="832" y="38"/>
                  <a:pt x="832" y="38"/>
                  <a:pt x="832" y="38"/>
                </a:cubicBezTo>
                <a:cubicBezTo>
                  <a:pt x="767" y="38"/>
                  <a:pt x="767" y="38"/>
                  <a:pt x="767" y="38"/>
                </a:cubicBezTo>
                <a:cubicBezTo>
                  <a:pt x="767" y="38"/>
                  <a:pt x="767" y="38"/>
                  <a:pt x="767" y="38"/>
                </a:cubicBezTo>
                <a:cubicBezTo>
                  <a:pt x="762" y="38"/>
                  <a:pt x="758" y="42"/>
                  <a:pt x="758" y="47"/>
                </a:cubicBezTo>
                <a:cubicBezTo>
                  <a:pt x="758" y="52"/>
                  <a:pt x="762" y="56"/>
                  <a:pt x="767" y="56"/>
                </a:cubicBezTo>
                <a:cubicBezTo>
                  <a:pt x="767" y="56"/>
                  <a:pt x="767" y="56"/>
                  <a:pt x="767" y="56"/>
                </a:cubicBezTo>
                <a:cubicBezTo>
                  <a:pt x="767" y="56"/>
                  <a:pt x="767" y="56"/>
                  <a:pt x="767" y="56"/>
                </a:cubicBezTo>
                <a:cubicBezTo>
                  <a:pt x="768" y="56"/>
                  <a:pt x="768" y="56"/>
                  <a:pt x="769" y="56"/>
                </a:cubicBezTo>
                <a:cubicBezTo>
                  <a:pt x="770" y="56"/>
                  <a:pt x="770" y="56"/>
                  <a:pt x="771" y="57"/>
                </a:cubicBezTo>
                <a:cubicBezTo>
                  <a:pt x="772" y="58"/>
                  <a:pt x="772" y="60"/>
                  <a:pt x="771" y="61"/>
                </a:cubicBezTo>
                <a:cubicBezTo>
                  <a:pt x="761" y="76"/>
                  <a:pt x="741" y="103"/>
                  <a:pt x="741" y="103"/>
                </a:cubicBezTo>
                <a:cubicBezTo>
                  <a:pt x="713" y="61"/>
                  <a:pt x="713" y="61"/>
                  <a:pt x="713" y="61"/>
                </a:cubicBezTo>
                <a:cubicBezTo>
                  <a:pt x="712" y="59"/>
                  <a:pt x="712" y="59"/>
                  <a:pt x="712" y="59"/>
                </a:cubicBezTo>
                <a:cubicBezTo>
                  <a:pt x="712" y="59"/>
                  <a:pt x="712" y="59"/>
                  <a:pt x="712" y="58"/>
                </a:cubicBezTo>
                <a:cubicBezTo>
                  <a:pt x="712" y="57"/>
                  <a:pt x="713" y="56"/>
                  <a:pt x="714" y="56"/>
                </a:cubicBezTo>
                <a:cubicBezTo>
                  <a:pt x="719" y="56"/>
                  <a:pt x="722" y="52"/>
                  <a:pt x="722" y="47"/>
                </a:cubicBezTo>
                <a:cubicBezTo>
                  <a:pt x="722" y="42"/>
                  <a:pt x="718" y="38"/>
                  <a:pt x="714" y="38"/>
                </a:cubicBezTo>
                <a:cubicBezTo>
                  <a:pt x="714" y="38"/>
                  <a:pt x="714" y="38"/>
                  <a:pt x="714" y="38"/>
                </a:cubicBezTo>
                <a:cubicBezTo>
                  <a:pt x="641" y="38"/>
                  <a:pt x="641" y="38"/>
                  <a:pt x="641" y="38"/>
                </a:cubicBezTo>
                <a:cubicBezTo>
                  <a:pt x="640" y="38"/>
                  <a:pt x="640" y="38"/>
                  <a:pt x="640" y="38"/>
                </a:cubicBezTo>
                <a:cubicBezTo>
                  <a:pt x="636" y="38"/>
                  <a:pt x="632" y="42"/>
                  <a:pt x="632" y="47"/>
                </a:cubicBezTo>
                <a:cubicBezTo>
                  <a:pt x="632" y="52"/>
                  <a:pt x="636" y="56"/>
                  <a:pt x="640" y="56"/>
                </a:cubicBezTo>
                <a:cubicBezTo>
                  <a:pt x="641" y="56"/>
                  <a:pt x="641" y="56"/>
                  <a:pt x="641" y="56"/>
                </a:cubicBezTo>
                <a:cubicBezTo>
                  <a:pt x="641" y="56"/>
                  <a:pt x="641" y="56"/>
                  <a:pt x="641" y="56"/>
                </a:cubicBezTo>
                <a:cubicBezTo>
                  <a:pt x="647" y="56"/>
                  <a:pt x="652" y="58"/>
                  <a:pt x="656" y="61"/>
                </a:cubicBezTo>
                <a:cubicBezTo>
                  <a:pt x="657" y="62"/>
                  <a:pt x="658" y="63"/>
                  <a:pt x="659" y="64"/>
                </a:cubicBezTo>
                <a:cubicBezTo>
                  <a:pt x="709" y="147"/>
                  <a:pt x="709" y="147"/>
                  <a:pt x="709" y="147"/>
                </a:cubicBezTo>
                <a:cubicBezTo>
                  <a:pt x="658" y="218"/>
                  <a:pt x="658" y="218"/>
                  <a:pt x="658" y="218"/>
                </a:cubicBezTo>
                <a:cubicBezTo>
                  <a:pt x="657" y="220"/>
                  <a:pt x="657" y="220"/>
                  <a:pt x="657" y="220"/>
                </a:cubicBezTo>
                <a:cubicBezTo>
                  <a:pt x="653" y="225"/>
                  <a:pt x="647" y="228"/>
                  <a:pt x="640" y="228"/>
                </a:cubicBezTo>
                <a:cubicBezTo>
                  <a:pt x="618" y="228"/>
                  <a:pt x="618" y="228"/>
                  <a:pt x="618" y="228"/>
                </a:cubicBezTo>
                <a:cubicBezTo>
                  <a:pt x="618" y="228"/>
                  <a:pt x="618" y="228"/>
                  <a:pt x="618" y="228"/>
                </a:cubicBezTo>
                <a:cubicBezTo>
                  <a:pt x="618" y="228"/>
                  <a:pt x="618" y="228"/>
                  <a:pt x="618" y="228"/>
                </a:cubicBezTo>
                <a:cubicBezTo>
                  <a:pt x="613" y="228"/>
                  <a:pt x="609" y="226"/>
                  <a:pt x="605" y="223"/>
                </a:cubicBezTo>
                <a:cubicBezTo>
                  <a:pt x="603" y="221"/>
                  <a:pt x="602" y="219"/>
                  <a:pt x="600" y="217"/>
                </a:cubicBezTo>
                <a:cubicBezTo>
                  <a:pt x="600" y="215"/>
                  <a:pt x="599" y="213"/>
                  <a:pt x="600" y="212"/>
                </a:cubicBezTo>
                <a:cubicBezTo>
                  <a:pt x="599" y="211"/>
                  <a:pt x="599" y="211"/>
                  <a:pt x="599" y="211"/>
                </a:cubicBezTo>
                <a:cubicBezTo>
                  <a:pt x="599" y="64"/>
                  <a:pt x="599" y="64"/>
                  <a:pt x="599" y="64"/>
                </a:cubicBezTo>
                <a:cubicBezTo>
                  <a:pt x="599" y="63"/>
                  <a:pt x="599" y="63"/>
                  <a:pt x="599" y="63"/>
                </a:cubicBezTo>
                <a:cubicBezTo>
                  <a:pt x="599" y="61"/>
                  <a:pt x="600" y="60"/>
                  <a:pt x="602" y="59"/>
                </a:cubicBezTo>
                <a:cubicBezTo>
                  <a:pt x="605" y="57"/>
                  <a:pt x="608" y="56"/>
                  <a:pt x="611" y="56"/>
                </a:cubicBezTo>
                <a:cubicBezTo>
                  <a:pt x="612" y="56"/>
                  <a:pt x="612" y="56"/>
                  <a:pt x="612" y="56"/>
                </a:cubicBezTo>
                <a:cubicBezTo>
                  <a:pt x="612" y="56"/>
                  <a:pt x="612" y="56"/>
                  <a:pt x="612" y="56"/>
                </a:cubicBezTo>
                <a:cubicBezTo>
                  <a:pt x="612" y="56"/>
                  <a:pt x="612" y="56"/>
                  <a:pt x="612" y="56"/>
                </a:cubicBezTo>
                <a:cubicBezTo>
                  <a:pt x="612" y="56"/>
                  <a:pt x="612" y="56"/>
                  <a:pt x="612" y="56"/>
                </a:cubicBezTo>
                <a:cubicBezTo>
                  <a:pt x="616" y="55"/>
                  <a:pt x="619" y="51"/>
                  <a:pt x="619" y="47"/>
                </a:cubicBezTo>
                <a:cubicBezTo>
                  <a:pt x="619" y="43"/>
                  <a:pt x="616" y="39"/>
                  <a:pt x="612" y="38"/>
                </a:cubicBezTo>
                <a:cubicBezTo>
                  <a:pt x="612" y="38"/>
                  <a:pt x="612" y="38"/>
                  <a:pt x="612" y="38"/>
                </a:cubicBezTo>
                <a:cubicBezTo>
                  <a:pt x="611" y="38"/>
                  <a:pt x="611" y="38"/>
                  <a:pt x="611" y="38"/>
                </a:cubicBezTo>
                <a:cubicBezTo>
                  <a:pt x="611" y="38"/>
                  <a:pt x="611" y="38"/>
                  <a:pt x="611" y="38"/>
                </a:cubicBezTo>
                <a:cubicBezTo>
                  <a:pt x="611" y="38"/>
                  <a:pt x="611" y="38"/>
                  <a:pt x="611" y="38"/>
                </a:cubicBezTo>
                <a:lnTo>
                  <a:pt x="533" y="3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1"/>
            <a:endParaRPr lang="en-US">
              <a:solidFill>
                <a:prstClr val="black"/>
              </a:solidFill>
            </a:endParaRPr>
          </a:p>
        </p:txBody>
      </p:sp>
    </p:spTree>
    <p:extLst>
      <p:ext uri="{BB962C8B-B14F-4D97-AF65-F5344CB8AC3E}">
        <p14:creationId xmlns:p14="http://schemas.microsoft.com/office/powerpoint/2010/main" val="126413511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Doub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760" y="1371600"/>
            <a:ext cx="5486400" cy="4423954"/>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9840" y="1371600"/>
            <a:ext cx="5486400" cy="4423954"/>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6DBF1D4E-9302-2244-B46F-AA313E6ACCDA}"/>
              </a:ext>
            </a:extLst>
          </p:cNvPr>
          <p:cNvSpPr>
            <a:spLocks noGrp="1"/>
          </p:cNvSpPr>
          <p:nvPr>
            <p:ph type="title" hasCustomPrompt="1"/>
          </p:nvPr>
        </p:nvSpPr>
        <p:spPr>
          <a:xfrm>
            <a:off x="365759" y="274638"/>
            <a:ext cx="11460479" cy="548640"/>
          </a:xfrm>
        </p:spPr>
        <p:txBody>
          <a:bodyPr/>
          <a:lstStyle>
            <a:lvl1pPr>
              <a:defRPr sz="3000">
                <a:solidFill>
                  <a:srgbClr val="0E366A"/>
                </a:solidFill>
                <a:latin typeface="Franklin Gothic Medium" panose="020B0603020102020204" pitchFamily="34" charset="0"/>
              </a:defRPr>
            </a:lvl1pPr>
          </a:lstStyle>
          <a:p>
            <a:r>
              <a:rPr lang="en-US"/>
              <a:t>Page Header</a:t>
            </a:r>
          </a:p>
        </p:txBody>
      </p:sp>
      <p:sp>
        <p:nvSpPr>
          <p:cNvPr id="15" name="Text Placeholder 7">
            <a:extLst>
              <a:ext uri="{FF2B5EF4-FFF2-40B4-BE49-F238E27FC236}">
                <a16:creationId xmlns:a16="http://schemas.microsoft.com/office/drawing/2014/main" id="{953EE17D-C831-524B-8540-F5C6C796D037}"/>
              </a:ext>
            </a:extLst>
          </p:cNvPr>
          <p:cNvSpPr>
            <a:spLocks noGrp="1"/>
          </p:cNvSpPr>
          <p:nvPr>
            <p:ph type="body" sz="quarter" idx="13" hasCustomPrompt="1"/>
          </p:nvPr>
        </p:nvSpPr>
        <p:spPr>
          <a:xfrm>
            <a:off x="365759" y="780797"/>
            <a:ext cx="11460479" cy="456881"/>
          </a:xfrm>
        </p:spPr>
        <p:txBody>
          <a:bodyPr/>
          <a:lstStyle>
            <a:lvl1pPr marL="0" indent="0">
              <a:buNone/>
              <a:defRPr sz="2000">
                <a:solidFill>
                  <a:srgbClr val="0E366A"/>
                </a:solidFill>
              </a:defRPr>
            </a:lvl1pPr>
          </a:lstStyle>
          <a:p>
            <a:pPr lvl="0"/>
            <a:r>
              <a:rPr lang="en-US"/>
              <a:t>Subhead</a:t>
            </a:r>
          </a:p>
        </p:txBody>
      </p:sp>
      <p:pic>
        <p:nvPicPr>
          <p:cNvPr id="10" name="Picture 9" descr="A picture containing lit, light, traffic, sitting&#10;&#10;Description automatically generated">
            <a:extLst>
              <a:ext uri="{FF2B5EF4-FFF2-40B4-BE49-F238E27FC236}">
                <a16:creationId xmlns:a16="http://schemas.microsoft.com/office/drawing/2014/main" id="{0B05564A-53D6-4394-AB39-1FEF908B2E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pic>
        <p:nvPicPr>
          <p:cNvPr id="13" name="Picture 12">
            <a:extLst>
              <a:ext uri="{FF2B5EF4-FFF2-40B4-BE49-F238E27FC236}">
                <a16:creationId xmlns:a16="http://schemas.microsoft.com/office/drawing/2014/main" id="{7E561338-8B92-41D1-B647-3B328D53A2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
        <p:nvSpPr>
          <p:cNvPr id="16" name="Slide Number Placeholder 5">
            <a:extLst>
              <a:ext uri="{FF2B5EF4-FFF2-40B4-BE49-F238E27FC236}">
                <a16:creationId xmlns:a16="http://schemas.microsoft.com/office/drawing/2014/main" id="{44B442A8-61A2-4A51-8F1C-7B23E55A368D}"/>
              </a:ext>
            </a:extLst>
          </p:cNvPr>
          <p:cNvSpPr>
            <a:spLocks noGrp="1"/>
          </p:cNvSpPr>
          <p:nvPr>
            <p:ph type="sldNum" sz="quarter" idx="1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
        <p:nvSpPr>
          <p:cNvPr id="17" name="Slide Number Placeholder 5">
            <a:extLst>
              <a:ext uri="{FF2B5EF4-FFF2-40B4-BE49-F238E27FC236}">
                <a16:creationId xmlns:a16="http://schemas.microsoft.com/office/drawing/2014/main" id="{41C19AE9-EB5D-49AC-B033-222078E36357}"/>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spTree>
    <p:extLst>
      <p:ext uri="{BB962C8B-B14F-4D97-AF65-F5344CB8AC3E}">
        <p14:creationId xmlns:p14="http://schemas.microsoft.com/office/powerpoint/2010/main" val="321325902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760" y="1371600"/>
            <a:ext cx="5486400" cy="457200"/>
          </a:xfrm>
          <a:prstGeom prst="rect">
            <a:avLst/>
          </a:prstGeom>
        </p:spPr>
        <p:txBody>
          <a:bodyPr anchor="t"/>
          <a:lstStyle>
            <a:lvl1pPr marL="0" indent="0">
              <a:buNone/>
              <a:defRPr sz="20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5760" y="1781968"/>
            <a:ext cx="5486400" cy="3951288"/>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39840" y="1371600"/>
            <a:ext cx="5486400" cy="457200"/>
          </a:xfrm>
          <a:prstGeom prst="rect">
            <a:avLst/>
          </a:prstGeom>
        </p:spPr>
        <p:txBody>
          <a:bodyPr anchor="t"/>
          <a:lstStyle>
            <a:lvl1pPr marL="0" indent="0">
              <a:buNone/>
              <a:defRPr sz="20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1781968"/>
            <a:ext cx="5486400" cy="3951288"/>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F531A808-8817-9441-A20B-549BA3B5CF75}"/>
              </a:ext>
            </a:extLst>
          </p:cNvPr>
          <p:cNvSpPr>
            <a:spLocks noGrp="1"/>
          </p:cNvSpPr>
          <p:nvPr>
            <p:ph type="title" hasCustomPrompt="1"/>
          </p:nvPr>
        </p:nvSpPr>
        <p:spPr>
          <a:xfrm>
            <a:off x="365759" y="274638"/>
            <a:ext cx="11460479" cy="548640"/>
          </a:xfrm>
        </p:spPr>
        <p:txBody>
          <a:bodyPr/>
          <a:lstStyle>
            <a:lvl1pPr>
              <a:defRPr sz="3000">
                <a:solidFill>
                  <a:srgbClr val="0E366A"/>
                </a:solidFill>
                <a:latin typeface="Franklin Gothic Medium" panose="020B0603020102020204" pitchFamily="34" charset="0"/>
              </a:defRPr>
            </a:lvl1pPr>
          </a:lstStyle>
          <a:p>
            <a:r>
              <a:rPr lang="en-US"/>
              <a:t>Page Header</a:t>
            </a:r>
          </a:p>
        </p:txBody>
      </p:sp>
      <p:sp>
        <p:nvSpPr>
          <p:cNvPr id="17" name="Text Placeholder 7">
            <a:extLst>
              <a:ext uri="{FF2B5EF4-FFF2-40B4-BE49-F238E27FC236}">
                <a16:creationId xmlns:a16="http://schemas.microsoft.com/office/drawing/2014/main" id="{F9717436-6190-EA47-A604-D486D8814DEB}"/>
              </a:ext>
            </a:extLst>
          </p:cNvPr>
          <p:cNvSpPr>
            <a:spLocks noGrp="1"/>
          </p:cNvSpPr>
          <p:nvPr>
            <p:ph type="body" sz="quarter" idx="13" hasCustomPrompt="1"/>
          </p:nvPr>
        </p:nvSpPr>
        <p:spPr>
          <a:xfrm>
            <a:off x="365759" y="780797"/>
            <a:ext cx="11460479" cy="456881"/>
          </a:xfrm>
        </p:spPr>
        <p:txBody>
          <a:bodyPr/>
          <a:lstStyle>
            <a:lvl1pPr marL="0" indent="0">
              <a:buNone/>
              <a:defRPr sz="2000">
                <a:solidFill>
                  <a:srgbClr val="0E366A"/>
                </a:solidFill>
              </a:defRPr>
            </a:lvl1pPr>
          </a:lstStyle>
          <a:p>
            <a:pPr lvl="0"/>
            <a:r>
              <a:rPr lang="en-US"/>
              <a:t>Subhead</a:t>
            </a:r>
          </a:p>
        </p:txBody>
      </p:sp>
      <p:pic>
        <p:nvPicPr>
          <p:cNvPr id="18" name="Picture 17" descr="A picture containing lit, light, traffic, sitting&#10;&#10;Description automatically generated">
            <a:extLst>
              <a:ext uri="{FF2B5EF4-FFF2-40B4-BE49-F238E27FC236}">
                <a16:creationId xmlns:a16="http://schemas.microsoft.com/office/drawing/2014/main" id="{5257C644-F331-6F4A-972D-AEC286A0B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pic>
        <p:nvPicPr>
          <p:cNvPr id="11" name="Picture 10">
            <a:extLst>
              <a:ext uri="{FF2B5EF4-FFF2-40B4-BE49-F238E27FC236}">
                <a16:creationId xmlns:a16="http://schemas.microsoft.com/office/drawing/2014/main" id="{6B38C8C6-018C-479A-9A35-C8E5AAC57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
        <p:nvSpPr>
          <p:cNvPr id="12" name="Slide Number Placeholder 5">
            <a:extLst>
              <a:ext uri="{FF2B5EF4-FFF2-40B4-BE49-F238E27FC236}">
                <a16:creationId xmlns:a16="http://schemas.microsoft.com/office/drawing/2014/main" id="{C29DCCDE-4419-40CC-BD17-D886445FFA5A}"/>
              </a:ext>
            </a:extLst>
          </p:cNvPr>
          <p:cNvSpPr>
            <a:spLocks noGrp="1"/>
          </p:cNvSpPr>
          <p:nvPr>
            <p:ph type="sldNum" sz="quarter" idx="1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
        <p:nvSpPr>
          <p:cNvPr id="13" name="Slide Number Placeholder 5">
            <a:extLst>
              <a:ext uri="{FF2B5EF4-FFF2-40B4-BE49-F238E27FC236}">
                <a16:creationId xmlns:a16="http://schemas.microsoft.com/office/drawing/2014/main" id="{920A13B5-786A-477F-B695-F10D4CDF7896}"/>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spTree>
    <p:extLst>
      <p:ext uri="{BB962C8B-B14F-4D97-AF65-F5344CB8AC3E}">
        <p14:creationId xmlns:p14="http://schemas.microsoft.com/office/powerpoint/2010/main" val="362847503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760" y="1371600"/>
            <a:ext cx="5486400" cy="457200"/>
          </a:xfrm>
          <a:prstGeom prst="rect">
            <a:avLst/>
          </a:prstGeom>
        </p:spPr>
        <p:txBody>
          <a:bodyPr anchor="t"/>
          <a:lstStyle>
            <a:lvl1pPr marL="0" indent="0">
              <a:buNone/>
              <a:defRPr sz="20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5760" y="1781968"/>
            <a:ext cx="5486400" cy="3951288"/>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39840" y="1371600"/>
            <a:ext cx="5486400" cy="457200"/>
          </a:xfrm>
          <a:prstGeom prst="rect">
            <a:avLst/>
          </a:prstGeom>
        </p:spPr>
        <p:txBody>
          <a:bodyPr anchor="t"/>
          <a:lstStyle>
            <a:lvl1pPr marL="0" indent="0">
              <a:buNone/>
              <a:defRPr sz="20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1781968"/>
            <a:ext cx="5486400" cy="3951288"/>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F531A808-8817-9441-A20B-549BA3B5CF75}"/>
              </a:ext>
            </a:extLst>
          </p:cNvPr>
          <p:cNvSpPr>
            <a:spLocks noGrp="1"/>
          </p:cNvSpPr>
          <p:nvPr>
            <p:ph type="title" hasCustomPrompt="1"/>
          </p:nvPr>
        </p:nvSpPr>
        <p:spPr>
          <a:xfrm>
            <a:off x="365759" y="274638"/>
            <a:ext cx="11460479" cy="548640"/>
          </a:xfrm>
        </p:spPr>
        <p:txBody>
          <a:bodyPr/>
          <a:lstStyle>
            <a:lvl1pPr>
              <a:defRPr sz="3000">
                <a:solidFill>
                  <a:srgbClr val="0E366A"/>
                </a:solidFill>
                <a:latin typeface="Franklin Gothic Medium" panose="020B0603020102020204" pitchFamily="34" charset="0"/>
              </a:defRPr>
            </a:lvl1pPr>
          </a:lstStyle>
          <a:p>
            <a:r>
              <a:rPr lang="en-US"/>
              <a:t>Page Header</a:t>
            </a:r>
          </a:p>
        </p:txBody>
      </p:sp>
      <p:sp>
        <p:nvSpPr>
          <p:cNvPr id="17" name="Text Placeholder 7">
            <a:extLst>
              <a:ext uri="{FF2B5EF4-FFF2-40B4-BE49-F238E27FC236}">
                <a16:creationId xmlns:a16="http://schemas.microsoft.com/office/drawing/2014/main" id="{F9717436-6190-EA47-A604-D486D8814DEB}"/>
              </a:ext>
            </a:extLst>
          </p:cNvPr>
          <p:cNvSpPr>
            <a:spLocks noGrp="1"/>
          </p:cNvSpPr>
          <p:nvPr>
            <p:ph type="body" sz="quarter" idx="13" hasCustomPrompt="1"/>
          </p:nvPr>
        </p:nvSpPr>
        <p:spPr>
          <a:xfrm>
            <a:off x="365759" y="780797"/>
            <a:ext cx="11460479" cy="456881"/>
          </a:xfrm>
        </p:spPr>
        <p:txBody>
          <a:bodyPr/>
          <a:lstStyle>
            <a:lvl1pPr marL="0" indent="0">
              <a:buNone/>
              <a:defRPr sz="2000">
                <a:solidFill>
                  <a:srgbClr val="0E366A"/>
                </a:solidFill>
              </a:defRPr>
            </a:lvl1pPr>
          </a:lstStyle>
          <a:p>
            <a:pPr lvl="0"/>
            <a:r>
              <a:rPr lang="en-US"/>
              <a:t>Subhead</a:t>
            </a:r>
          </a:p>
        </p:txBody>
      </p:sp>
      <p:sp>
        <p:nvSpPr>
          <p:cNvPr id="21" name="Slide Number Placeholder 5">
            <a:extLst>
              <a:ext uri="{FF2B5EF4-FFF2-40B4-BE49-F238E27FC236}">
                <a16:creationId xmlns:a16="http://schemas.microsoft.com/office/drawing/2014/main" id="{48316516-8B94-6240-8F33-36EC3D410AC5}"/>
              </a:ext>
            </a:extLst>
          </p:cNvPr>
          <p:cNvSpPr>
            <a:spLocks noGrp="1"/>
          </p:cNvSpPr>
          <p:nvPr>
            <p:ph type="sldNum" sz="quarter" idx="15"/>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Tree>
    <p:extLst>
      <p:ext uri="{BB962C8B-B14F-4D97-AF65-F5344CB8AC3E}">
        <p14:creationId xmlns:p14="http://schemas.microsoft.com/office/powerpoint/2010/main" val="353491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Blue Bar">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CCE4D51-90DE-5749-9197-15381879F614}"/>
              </a:ext>
            </a:extLst>
          </p:cNvPr>
          <p:cNvSpPr>
            <a:spLocks noGrp="1"/>
          </p:cNvSpPr>
          <p:nvPr>
            <p:ph type="title" hasCustomPrompt="1"/>
          </p:nvPr>
        </p:nvSpPr>
        <p:spPr>
          <a:xfrm>
            <a:off x="365760" y="274638"/>
            <a:ext cx="10957630" cy="548640"/>
          </a:xfrm>
        </p:spPr>
        <p:txBody>
          <a:bodyPr/>
          <a:lstStyle>
            <a:lvl1pPr>
              <a:defRPr sz="3000">
                <a:latin typeface="Franklin Gothic Medium" panose="020B0603020102020204" pitchFamily="34" charset="0"/>
              </a:defRPr>
            </a:lvl1pPr>
          </a:lstStyle>
          <a:p>
            <a:r>
              <a:rPr lang="en-US"/>
              <a:t>Page Header</a:t>
            </a:r>
          </a:p>
        </p:txBody>
      </p:sp>
      <p:sp>
        <p:nvSpPr>
          <p:cNvPr id="21" name="Content Placeholder 2">
            <a:extLst>
              <a:ext uri="{FF2B5EF4-FFF2-40B4-BE49-F238E27FC236}">
                <a16:creationId xmlns:a16="http://schemas.microsoft.com/office/drawing/2014/main" id="{3D774985-9CD7-2144-B97E-920C4F8C6A2D}"/>
              </a:ext>
            </a:extLst>
          </p:cNvPr>
          <p:cNvSpPr>
            <a:spLocks noGrp="1"/>
          </p:cNvSpPr>
          <p:nvPr>
            <p:ph idx="1"/>
          </p:nvPr>
        </p:nvSpPr>
        <p:spPr>
          <a:xfrm>
            <a:off x="365760" y="1371600"/>
            <a:ext cx="1095763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C9B3F4A5-1716-564A-9D96-52885396F4F5}"/>
              </a:ext>
            </a:extLst>
          </p:cNvPr>
          <p:cNvSpPr>
            <a:spLocks noGrp="1"/>
          </p:cNvSpPr>
          <p:nvPr>
            <p:ph type="body" sz="quarter" idx="13" hasCustomPrompt="1"/>
          </p:nvPr>
        </p:nvSpPr>
        <p:spPr>
          <a:xfrm>
            <a:off x="365760" y="780797"/>
            <a:ext cx="10957630" cy="456881"/>
          </a:xfrm>
        </p:spPr>
        <p:txBody>
          <a:bodyPr/>
          <a:lstStyle>
            <a:lvl1pPr marL="0" indent="0">
              <a:buNone/>
              <a:defRPr sz="2000">
                <a:solidFill>
                  <a:srgbClr val="0E366A"/>
                </a:solidFill>
              </a:defRPr>
            </a:lvl1pPr>
          </a:lstStyle>
          <a:p>
            <a:pPr lvl="0"/>
            <a:r>
              <a:rPr lang="en-US"/>
              <a:t>Subhead</a:t>
            </a:r>
          </a:p>
        </p:txBody>
      </p:sp>
      <p:sp>
        <p:nvSpPr>
          <p:cNvPr id="10" name="TextBox 9">
            <a:extLst>
              <a:ext uri="{FF2B5EF4-FFF2-40B4-BE49-F238E27FC236}">
                <a16:creationId xmlns:a16="http://schemas.microsoft.com/office/drawing/2014/main" id="{6CFF5A9F-82B4-4699-B427-6EA0BEBFD752}"/>
              </a:ext>
            </a:extLst>
          </p:cNvPr>
          <p:cNvSpPr txBox="1"/>
          <p:nvPr userDrawn="1"/>
        </p:nvSpPr>
        <p:spPr>
          <a:xfrm>
            <a:off x="0" y="5943600"/>
            <a:ext cx="12192000" cy="914400"/>
          </a:xfrm>
          <a:prstGeom prst="rect">
            <a:avLst/>
          </a:prstGeom>
          <a:solidFill>
            <a:schemeClr val="accent1"/>
          </a:solidFill>
        </p:spPr>
        <p:txBody>
          <a:bodyPr wrap="square" rtlCol="0">
            <a:noAutofit/>
          </a:bodyPr>
          <a:lstStyle/>
          <a:p>
            <a:endParaRPr lang="en-US">
              <a:solidFill>
                <a:prstClr val="white"/>
              </a:solidFill>
            </a:endParaRPr>
          </a:p>
        </p:txBody>
      </p:sp>
      <p:sp>
        <p:nvSpPr>
          <p:cNvPr id="13" name="Freeform 11">
            <a:extLst>
              <a:ext uri="{FF2B5EF4-FFF2-40B4-BE49-F238E27FC236}">
                <a16:creationId xmlns:a16="http://schemas.microsoft.com/office/drawing/2014/main" id="{CC34F386-FCBA-4E39-9D2B-5EFDAC0385F5}"/>
              </a:ext>
            </a:extLst>
          </p:cNvPr>
          <p:cNvSpPr>
            <a:spLocks noEditPoints="1"/>
          </p:cNvSpPr>
          <p:nvPr userDrawn="1"/>
        </p:nvSpPr>
        <p:spPr bwMode="auto">
          <a:xfrm>
            <a:off x="10925304" y="6259126"/>
            <a:ext cx="900936" cy="295909"/>
          </a:xfrm>
          <a:custGeom>
            <a:avLst/>
            <a:gdLst>
              <a:gd name="T0" fmla="*/ 428 w 866"/>
              <a:gd name="T1" fmla="*/ 69 h 285"/>
              <a:gd name="T2" fmla="*/ 428 w 866"/>
              <a:gd name="T3" fmla="*/ 133 h 285"/>
              <a:gd name="T4" fmla="*/ 524 w 866"/>
              <a:gd name="T5" fmla="*/ 47 h 285"/>
              <a:gd name="T6" fmla="*/ 542 w 866"/>
              <a:gd name="T7" fmla="*/ 59 h 285"/>
              <a:gd name="T8" fmla="*/ 544 w 866"/>
              <a:gd name="T9" fmla="*/ 209 h 285"/>
              <a:gd name="T10" fmla="*/ 519 w 866"/>
              <a:gd name="T11" fmla="*/ 221 h 285"/>
              <a:gd name="T12" fmla="*/ 470 w 866"/>
              <a:gd name="T13" fmla="*/ 53 h 285"/>
              <a:gd name="T14" fmla="*/ 260 w 866"/>
              <a:gd name="T15" fmla="*/ 38 h 285"/>
              <a:gd name="T16" fmla="*/ 260 w 866"/>
              <a:gd name="T17" fmla="*/ 56 h 285"/>
              <a:gd name="T18" fmla="*/ 278 w 866"/>
              <a:gd name="T19" fmla="*/ 69 h 285"/>
              <a:gd name="T20" fmla="*/ 138 w 866"/>
              <a:gd name="T21" fmla="*/ 36 h 285"/>
              <a:gd name="T22" fmla="*/ 119 w 866"/>
              <a:gd name="T23" fmla="*/ 133 h 285"/>
              <a:gd name="T24" fmla="*/ 111 w 866"/>
              <a:gd name="T25" fmla="*/ 222 h 285"/>
              <a:gd name="T26" fmla="*/ 82 w 866"/>
              <a:gd name="T27" fmla="*/ 212 h 285"/>
              <a:gd name="T28" fmla="*/ 844 w 866"/>
              <a:gd name="T29" fmla="*/ 6 h 285"/>
              <a:gd name="T30" fmla="*/ 2 w 866"/>
              <a:gd name="T31" fmla="*/ 9 h 285"/>
              <a:gd name="T32" fmla="*/ 24 w 866"/>
              <a:gd name="T33" fmla="*/ 27 h 285"/>
              <a:gd name="T34" fmla="*/ 29 w 866"/>
              <a:gd name="T35" fmla="*/ 209 h 285"/>
              <a:gd name="T36" fmla="*/ 11 w 866"/>
              <a:gd name="T37" fmla="*/ 228 h 285"/>
              <a:gd name="T38" fmla="*/ 10 w 866"/>
              <a:gd name="T39" fmla="*/ 246 h 285"/>
              <a:gd name="T40" fmla="*/ 178 w 866"/>
              <a:gd name="T41" fmla="*/ 246 h 285"/>
              <a:gd name="T42" fmla="*/ 178 w 866"/>
              <a:gd name="T43" fmla="*/ 228 h 285"/>
              <a:gd name="T44" fmla="*/ 160 w 866"/>
              <a:gd name="T45" fmla="*/ 213 h 285"/>
              <a:gd name="T46" fmla="*/ 313 w 866"/>
              <a:gd name="T47" fmla="*/ 245 h 285"/>
              <a:gd name="T48" fmla="*/ 338 w 866"/>
              <a:gd name="T49" fmla="*/ 56 h 285"/>
              <a:gd name="T50" fmla="*/ 347 w 866"/>
              <a:gd name="T51" fmla="*/ 217 h 285"/>
              <a:gd name="T52" fmla="*/ 334 w 866"/>
              <a:gd name="T53" fmla="*/ 228 h 285"/>
              <a:gd name="T54" fmla="*/ 353 w 866"/>
              <a:gd name="T55" fmla="*/ 246 h 285"/>
              <a:gd name="T56" fmla="*/ 427 w 866"/>
              <a:gd name="T57" fmla="*/ 237 h 285"/>
              <a:gd name="T58" fmla="*/ 417 w 866"/>
              <a:gd name="T59" fmla="*/ 228 h 285"/>
              <a:gd name="T60" fmla="*/ 399 w 866"/>
              <a:gd name="T61" fmla="*/ 211 h 285"/>
              <a:gd name="T62" fmla="*/ 469 w 866"/>
              <a:gd name="T63" fmla="*/ 231 h 285"/>
              <a:gd name="T64" fmla="*/ 702 w 866"/>
              <a:gd name="T65" fmla="*/ 246 h 285"/>
              <a:gd name="T66" fmla="*/ 711 w 866"/>
              <a:gd name="T67" fmla="*/ 237 h 285"/>
              <a:gd name="T68" fmla="*/ 700 w 866"/>
              <a:gd name="T69" fmla="*/ 227 h 285"/>
              <a:gd name="T70" fmla="*/ 5 w 866"/>
              <a:gd name="T71" fmla="*/ 265 h 285"/>
              <a:gd name="T72" fmla="*/ 857 w 866"/>
              <a:gd name="T73" fmla="*/ 285 h 285"/>
              <a:gd name="T74" fmla="*/ 843 w 866"/>
              <a:gd name="T75" fmla="*/ 258 h 285"/>
              <a:gd name="T76" fmla="*/ 762 w 866"/>
              <a:gd name="T77" fmla="*/ 136 h 285"/>
              <a:gd name="T78" fmla="*/ 814 w 866"/>
              <a:gd name="T79" fmla="*/ 65 h 285"/>
              <a:gd name="T80" fmla="*/ 832 w 866"/>
              <a:gd name="T81" fmla="*/ 56 h 285"/>
              <a:gd name="T82" fmla="*/ 767 w 866"/>
              <a:gd name="T83" fmla="*/ 38 h 285"/>
              <a:gd name="T84" fmla="*/ 767 w 866"/>
              <a:gd name="T85" fmla="*/ 56 h 285"/>
              <a:gd name="T86" fmla="*/ 771 w 866"/>
              <a:gd name="T87" fmla="*/ 61 h 285"/>
              <a:gd name="T88" fmla="*/ 712 w 866"/>
              <a:gd name="T89" fmla="*/ 58 h 285"/>
              <a:gd name="T90" fmla="*/ 714 w 866"/>
              <a:gd name="T91" fmla="*/ 38 h 285"/>
              <a:gd name="T92" fmla="*/ 640 w 866"/>
              <a:gd name="T93" fmla="*/ 56 h 285"/>
              <a:gd name="T94" fmla="*/ 659 w 866"/>
              <a:gd name="T95" fmla="*/ 64 h 285"/>
              <a:gd name="T96" fmla="*/ 640 w 866"/>
              <a:gd name="T97" fmla="*/ 228 h 285"/>
              <a:gd name="T98" fmla="*/ 605 w 866"/>
              <a:gd name="T99" fmla="*/ 223 h 285"/>
              <a:gd name="T100" fmla="*/ 599 w 866"/>
              <a:gd name="T101" fmla="*/ 64 h 285"/>
              <a:gd name="T102" fmla="*/ 612 w 866"/>
              <a:gd name="T103" fmla="*/ 56 h 285"/>
              <a:gd name="T104" fmla="*/ 619 w 866"/>
              <a:gd name="T105" fmla="*/ 47 h 285"/>
              <a:gd name="T106" fmla="*/ 611 w 866"/>
              <a:gd name="T107" fmla="*/ 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6" h="285">
                <a:moveTo>
                  <a:pt x="408" y="138"/>
                </a:moveTo>
                <a:cubicBezTo>
                  <a:pt x="399" y="138"/>
                  <a:pt x="399" y="138"/>
                  <a:pt x="399" y="138"/>
                </a:cubicBezTo>
                <a:cubicBezTo>
                  <a:pt x="399" y="64"/>
                  <a:pt x="399" y="64"/>
                  <a:pt x="399" y="64"/>
                </a:cubicBezTo>
                <a:cubicBezTo>
                  <a:pt x="404" y="64"/>
                  <a:pt x="419" y="64"/>
                  <a:pt x="428" y="69"/>
                </a:cubicBezTo>
                <a:cubicBezTo>
                  <a:pt x="433" y="71"/>
                  <a:pt x="437" y="75"/>
                  <a:pt x="440" y="79"/>
                </a:cubicBezTo>
                <a:cubicBezTo>
                  <a:pt x="444" y="86"/>
                  <a:pt x="446" y="93"/>
                  <a:pt x="446" y="101"/>
                </a:cubicBezTo>
                <a:cubicBezTo>
                  <a:pt x="446" y="109"/>
                  <a:pt x="444" y="116"/>
                  <a:pt x="440" y="123"/>
                </a:cubicBezTo>
                <a:cubicBezTo>
                  <a:pt x="437" y="127"/>
                  <a:pt x="433" y="131"/>
                  <a:pt x="428" y="133"/>
                </a:cubicBezTo>
                <a:cubicBezTo>
                  <a:pt x="422" y="136"/>
                  <a:pt x="414" y="137"/>
                  <a:pt x="408" y="138"/>
                </a:cubicBezTo>
                <a:moveTo>
                  <a:pt x="533" y="38"/>
                </a:moveTo>
                <a:cubicBezTo>
                  <a:pt x="533" y="38"/>
                  <a:pt x="533" y="38"/>
                  <a:pt x="533" y="38"/>
                </a:cubicBezTo>
                <a:cubicBezTo>
                  <a:pt x="528" y="38"/>
                  <a:pt x="524" y="42"/>
                  <a:pt x="524" y="47"/>
                </a:cubicBezTo>
                <a:cubicBezTo>
                  <a:pt x="524" y="52"/>
                  <a:pt x="528" y="56"/>
                  <a:pt x="533" y="56"/>
                </a:cubicBezTo>
                <a:cubicBezTo>
                  <a:pt x="533" y="56"/>
                  <a:pt x="533" y="56"/>
                  <a:pt x="533" y="56"/>
                </a:cubicBezTo>
                <a:cubicBezTo>
                  <a:pt x="533" y="56"/>
                  <a:pt x="533" y="56"/>
                  <a:pt x="533" y="56"/>
                </a:cubicBezTo>
                <a:cubicBezTo>
                  <a:pt x="536" y="56"/>
                  <a:pt x="539" y="57"/>
                  <a:pt x="542" y="59"/>
                </a:cubicBezTo>
                <a:cubicBezTo>
                  <a:pt x="544" y="59"/>
                  <a:pt x="544" y="61"/>
                  <a:pt x="544" y="63"/>
                </a:cubicBezTo>
                <a:cubicBezTo>
                  <a:pt x="544" y="208"/>
                  <a:pt x="544" y="208"/>
                  <a:pt x="544" y="208"/>
                </a:cubicBezTo>
                <a:cubicBezTo>
                  <a:pt x="544" y="208"/>
                  <a:pt x="544" y="208"/>
                  <a:pt x="544" y="208"/>
                </a:cubicBezTo>
                <a:cubicBezTo>
                  <a:pt x="544" y="208"/>
                  <a:pt x="544" y="209"/>
                  <a:pt x="544" y="209"/>
                </a:cubicBezTo>
                <a:cubicBezTo>
                  <a:pt x="544" y="210"/>
                  <a:pt x="544" y="211"/>
                  <a:pt x="544" y="211"/>
                </a:cubicBezTo>
                <a:cubicBezTo>
                  <a:pt x="544" y="212"/>
                  <a:pt x="544" y="212"/>
                  <a:pt x="544" y="213"/>
                </a:cubicBezTo>
                <a:cubicBezTo>
                  <a:pt x="544" y="217"/>
                  <a:pt x="542" y="220"/>
                  <a:pt x="539" y="223"/>
                </a:cubicBezTo>
                <a:cubicBezTo>
                  <a:pt x="533" y="228"/>
                  <a:pt x="524" y="228"/>
                  <a:pt x="519" y="221"/>
                </a:cubicBezTo>
                <a:cubicBezTo>
                  <a:pt x="502" y="202"/>
                  <a:pt x="478" y="174"/>
                  <a:pt x="456" y="148"/>
                </a:cubicBezTo>
                <a:cubicBezTo>
                  <a:pt x="463" y="144"/>
                  <a:pt x="469" y="139"/>
                  <a:pt x="474" y="132"/>
                </a:cubicBezTo>
                <a:cubicBezTo>
                  <a:pt x="494" y="111"/>
                  <a:pt x="494" y="77"/>
                  <a:pt x="474" y="56"/>
                </a:cubicBezTo>
                <a:cubicBezTo>
                  <a:pt x="472" y="55"/>
                  <a:pt x="471" y="54"/>
                  <a:pt x="470" y="53"/>
                </a:cubicBezTo>
                <a:cubicBezTo>
                  <a:pt x="470" y="53"/>
                  <a:pt x="469" y="52"/>
                  <a:pt x="469" y="52"/>
                </a:cubicBezTo>
                <a:cubicBezTo>
                  <a:pt x="461" y="45"/>
                  <a:pt x="448" y="42"/>
                  <a:pt x="441" y="42"/>
                </a:cubicBezTo>
                <a:cubicBezTo>
                  <a:pt x="440" y="42"/>
                  <a:pt x="440" y="42"/>
                  <a:pt x="440" y="42"/>
                </a:cubicBezTo>
                <a:cubicBezTo>
                  <a:pt x="433" y="42"/>
                  <a:pt x="261" y="38"/>
                  <a:pt x="260" y="38"/>
                </a:cubicBezTo>
                <a:cubicBezTo>
                  <a:pt x="260" y="38"/>
                  <a:pt x="260" y="38"/>
                  <a:pt x="260" y="38"/>
                </a:cubicBezTo>
                <a:cubicBezTo>
                  <a:pt x="255" y="38"/>
                  <a:pt x="252" y="42"/>
                  <a:pt x="252" y="47"/>
                </a:cubicBezTo>
                <a:cubicBezTo>
                  <a:pt x="252" y="52"/>
                  <a:pt x="255" y="56"/>
                  <a:pt x="260" y="56"/>
                </a:cubicBezTo>
                <a:cubicBezTo>
                  <a:pt x="260" y="56"/>
                  <a:pt x="260" y="56"/>
                  <a:pt x="260" y="56"/>
                </a:cubicBezTo>
                <a:cubicBezTo>
                  <a:pt x="261" y="56"/>
                  <a:pt x="261" y="56"/>
                  <a:pt x="261" y="56"/>
                </a:cubicBezTo>
                <a:cubicBezTo>
                  <a:pt x="266" y="56"/>
                  <a:pt x="270" y="58"/>
                  <a:pt x="273" y="61"/>
                </a:cubicBezTo>
                <a:cubicBezTo>
                  <a:pt x="275" y="63"/>
                  <a:pt x="276" y="65"/>
                  <a:pt x="278" y="67"/>
                </a:cubicBezTo>
                <a:cubicBezTo>
                  <a:pt x="278" y="68"/>
                  <a:pt x="278" y="69"/>
                  <a:pt x="278" y="69"/>
                </a:cubicBezTo>
                <a:cubicBezTo>
                  <a:pt x="278" y="89"/>
                  <a:pt x="277" y="168"/>
                  <a:pt x="277" y="168"/>
                </a:cubicBezTo>
                <a:cubicBezTo>
                  <a:pt x="246" y="139"/>
                  <a:pt x="175" y="71"/>
                  <a:pt x="189" y="84"/>
                </a:cubicBezTo>
                <a:cubicBezTo>
                  <a:pt x="172" y="68"/>
                  <a:pt x="146" y="44"/>
                  <a:pt x="143" y="41"/>
                </a:cubicBezTo>
                <a:cubicBezTo>
                  <a:pt x="143" y="41"/>
                  <a:pt x="142" y="40"/>
                  <a:pt x="138" y="36"/>
                </a:cubicBezTo>
                <a:cubicBezTo>
                  <a:pt x="134" y="33"/>
                  <a:pt x="128" y="33"/>
                  <a:pt x="124" y="37"/>
                </a:cubicBezTo>
                <a:cubicBezTo>
                  <a:pt x="122" y="39"/>
                  <a:pt x="122" y="41"/>
                  <a:pt x="121" y="44"/>
                </a:cubicBezTo>
                <a:cubicBezTo>
                  <a:pt x="121" y="45"/>
                  <a:pt x="121" y="45"/>
                  <a:pt x="121" y="45"/>
                </a:cubicBezTo>
                <a:cubicBezTo>
                  <a:pt x="119" y="133"/>
                  <a:pt x="119" y="133"/>
                  <a:pt x="119" y="133"/>
                </a:cubicBezTo>
                <a:cubicBezTo>
                  <a:pt x="116" y="211"/>
                  <a:pt x="116" y="211"/>
                  <a:pt x="116" y="211"/>
                </a:cubicBezTo>
                <a:cubicBezTo>
                  <a:pt x="116" y="211"/>
                  <a:pt x="116" y="211"/>
                  <a:pt x="116" y="211"/>
                </a:cubicBezTo>
                <a:cubicBezTo>
                  <a:pt x="116" y="213"/>
                  <a:pt x="116" y="215"/>
                  <a:pt x="115" y="217"/>
                </a:cubicBezTo>
                <a:cubicBezTo>
                  <a:pt x="114" y="219"/>
                  <a:pt x="113" y="221"/>
                  <a:pt x="111" y="222"/>
                </a:cubicBezTo>
                <a:cubicBezTo>
                  <a:pt x="108" y="226"/>
                  <a:pt x="104" y="228"/>
                  <a:pt x="99" y="228"/>
                </a:cubicBezTo>
                <a:cubicBezTo>
                  <a:pt x="94" y="228"/>
                  <a:pt x="90" y="226"/>
                  <a:pt x="87" y="222"/>
                </a:cubicBezTo>
                <a:cubicBezTo>
                  <a:pt x="85" y="221"/>
                  <a:pt x="84" y="219"/>
                  <a:pt x="83" y="217"/>
                </a:cubicBezTo>
                <a:cubicBezTo>
                  <a:pt x="82" y="215"/>
                  <a:pt x="82" y="214"/>
                  <a:pt x="82" y="212"/>
                </a:cubicBezTo>
                <a:cubicBezTo>
                  <a:pt x="82" y="35"/>
                  <a:pt x="82" y="35"/>
                  <a:pt x="82" y="35"/>
                </a:cubicBezTo>
                <a:cubicBezTo>
                  <a:pt x="82" y="29"/>
                  <a:pt x="87" y="24"/>
                  <a:pt x="92" y="24"/>
                </a:cubicBezTo>
                <a:cubicBezTo>
                  <a:pt x="170" y="24"/>
                  <a:pt x="788" y="20"/>
                  <a:pt x="842" y="20"/>
                </a:cubicBezTo>
                <a:cubicBezTo>
                  <a:pt x="846" y="17"/>
                  <a:pt x="847" y="11"/>
                  <a:pt x="844" y="6"/>
                </a:cubicBezTo>
                <a:cubicBezTo>
                  <a:pt x="844" y="5"/>
                  <a:pt x="843" y="5"/>
                  <a:pt x="842" y="4"/>
                </a:cubicBezTo>
                <a:cubicBezTo>
                  <a:pt x="838" y="4"/>
                  <a:pt x="12" y="0"/>
                  <a:pt x="12" y="0"/>
                </a:cubicBezTo>
                <a:cubicBezTo>
                  <a:pt x="11" y="0"/>
                  <a:pt x="11" y="0"/>
                  <a:pt x="10" y="0"/>
                </a:cubicBezTo>
                <a:cubicBezTo>
                  <a:pt x="6" y="0"/>
                  <a:pt x="2" y="4"/>
                  <a:pt x="2" y="9"/>
                </a:cubicBezTo>
                <a:cubicBezTo>
                  <a:pt x="2" y="14"/>
                  <a:pt x="5" y="17"/>
                  <a:pt x="9" y="18"/>
                </a:cubicBezTo>
                <a:cubicBezTo>
                  <a:pt x="12" y="20"/>
                  <a:pt x="14" y="21"/>
                  <a:pt x="17" y="22"/>
                </a:cubicBezTo>
                <a:cubicBezTo>
                  <a:pt x="20" y="24"/>
                  <a:pt x="22" y="25"/>
                  <a:pt x="24" y="27"/>
                </a:cubicBezTo>
                <a:cubicBezTo>
                  <a:pt x="24" y="27"/>
                  <a:pt x="24" y="27"/>
                  <a:pt x="24" y="27"/>
                </a:cubicBezTo>
                <a:cubicBezTo>
                  <a:pt x="26" y="30"/>
                  <a:pt x="29" y="33"/>
                  <a:pt x="29" y="40"/>
                </a:cubicBezTo>
                <a:cubicBezTo>
                  <a:pt x="29" y="40"/>
                  <a:pt x="29" y="40"/>
                  <a:pt x="29" y="40"/>
                </a:cubicBezTo>
                <a:cubicBezTo>
                  <a:pt x="29" y="208"/>
                  <a:pt x="29" y="208"/>
                  <a:pt x="29" y="208"/>
                </a:cubicBezTo>
                <a:cubicBezTo>
                  <a:pt x="29" y="209"/>
                  <a:pt x="29" y="209"/>
                  <a:pt x="29" y="209"/>
                </a:cubicBezTo>
                <a:cubicBezTo>
                  <a:pt x="29" y="210"/>
                  <a:pt x="29" y="211"/>
                  <a:pt x="29" y="211"/>
                </a:cubicBezTo>
                <a:cubicBezTo>
                  <a:pt x="29" y="213"/>
                  <a:pt x="29" y="215"/>
                  <a:pt x="28" y="217"/>
                </a:cubicBezTo>
                <a:cubicBezTo>
                  <a:pt x="27" y="219"/>
                  <a:pt x="26" y="221"/>
                  <a:pt x="24" y="222"/>
                </a:cubicBezTo>
                <a:cubicBezTo>
                  <a:pt x="20" y="226"/>
                  <a:pt x="16" y="228"/>
                  <a:pt x="11" y="228"/>
                </a:cubicBezTo>
                <a:cubicBezTo>
                  <a:pt x="11" y="228"/>
                  <a:pt x="11" y="228"/>
                  <a:pt x="11" y="228"/>
                </a:cubicBezTo>
                <a:cubicBezTo>
                  <a:pt x="10" y="228"/>
                  <a:pt x="10" y="228"/>
                  <a:pt x="10" y="228"/>
                </a:cubicBezTo>
                <a:cubicBezTo>
                  <a:pt x="6" y="228"/>
                  <a:pt x="2" y="232"/>
                  <a:pt x="2" y="237"/>
                </a:cubicBezTo>
                <a:cubicBezTo>
                  <a:pt x="2" y="242"/>
                  <a:pt x="6" y="246"/>
                  <a:pt x="10" y="246"/>
                </a:cubicBezTo>
                <a:cubicBezTo>
                  <a:pt x="11" y="246"/>
                  <a:pt x="11" y="246"/>
                  <a:pt x="11" y="246"/>
                </a:cubicBezTo>
                <a:cubicBezTo>
                  <a:pt x="46" y="246"/>
                  <a:pt x="46" y="246"/>
                  <a:pt x="46" y="246"/>
                </a:cubicBezTo>
                <a:cubicBezTo>
                  <a:pt x="143" y="246"/>
                  <a:pt x="143" y="246"/>
                  <a:pt x="143" y="246"/>
                </a:cubicBezTo>
                <a:cubicBezTo>
                  <a:pt x="178" y="246"/>
                  <a:pt x="178" y="246"/>
                  <a:pt x="178" y="246"/>
                </a:cubicBezTo>
                <a:cubicBezTo>
                  <a:pt x="178" y="246"/>
                  <a:pt x="178" y="246"/>
                  <a:pt x="178" y="246"/>
                </a:cubicBezTo>
                <a:cubicBezTo>
                  <a:pt x="183" y="246"/>
                  <a:pt x="187" y="242"/>
                  <a:pt x="187" y="237"/>
                </a:cubicBezTo>
                <a:cubicBezTo>
                  <a:pt x="187" y="232"/>
                  <a:pt x="183" y="228"/>
                  <a:pt x="178" y="228"/>
                </a:cubicBezTo>
                <a:cubicBezTo>
                  <a:pt x="178" y="228"/>
                  <a:pt x="178" y="228"/>
                  <a:pt x="178" y="228"/>
                </a:cubicBezTo>
                <a:cubicBezTo>
                  <a:pt x="177" y="228"/>
                  <a:pt x="177" y="228"/>
                  <a:pt x="177" y="228"/>
                </a:cubicBezTo>
                <a:cubicBezTo>
                  <a:pt x="173" y="228"/>
                  <a:pt x="168" y="226"/>
                  <a:pt x="165" y="222"/>
                </a:cubicBezTo>
                <a:cubicBezTo>
                  <a:pt x="163" y="221"/>
                  <a:pt x="162" y="219"/>
                  <a:pt x="160" y="217"/>
                </a:cubicBezTo>
                <a:cubicBezTo>
                  <a:pt x="160" y="215"/>
                  <a:pt x="160" y="214"/>
                  <a:pt x="160" y="213"/>
                </a:cubicBezTo>
                <a:cubicBezTo>
                  <a:pt x="159" y="194"/>
                  <a:pt x="157" y="119"/>
                  <a:pt x="157" y="119"/>
                </a:cubicBezTo>
                <a:cubicBezTo>
                  <a:pt x="208" y="167"/>
                  <a:pt x="261" y="218"/>
                  <a:pt x="273" y="229"/>
                </a:cubicBezTo>
                <a:cubicBezTo>
                  <a:pt x="290" y="246"/>
                  <a:pt x="290" y="246"/>
                  <a:pt x="290" y="246"/>
                </a:cubicBezTo>
                <a:cubicBezTo>
                  <a:pt x="297" y="252"/>
                  <a:pt x="307" y="251"/>
                  <a:pt x="313" y="245"/>
                </a:cubicBezTo>
                <a:cubicBezTo>
                  <a:pt x="316" y="241"/>
                  <a:pt x="317" y="238"/>
                  <a:pt x="317" y="233"/>
                </a:cubicBezTo>
                <a:cubicBezTo>
                  <a:pt x="317" y="67"/>
                  <a:pt x="317" y="67"/>
                  <a:pt x="317" y="67"/>
                </a:cubicBezTo>
                <a:cubicBezTo>
                  <a:pt x="317" y="61"/>
                  <a:pt x="322" y="56"/>
                  <a:pt x="327" y="56"/>
                </a:cubicBezTo>
                <a:cubicBezTo>
                  <a:pt x="338" y="56"/>
                  <a:pt x="338" y="56"/>
                  <a:pt x="338" y="56"/>
                </a:cubicBezTo>
                <a:cubicBezTo>
                  <a:pt x="343" y="56"/>
                  <a:pt x="348" y="60"/>
                  <a:pt x="348" y="66"/>
                </a:cubicBezTo>
                <a:cubicBezTo>
                  <a:pt x="348" y="211"/>
                  <a:pt x="348" y="211"/>
                  <a:pt x="348" y="211"/>
                </a:cubicBezTo>
                <a:cubicBezTo>
                  <a:pt x="348" y="211"/>
                  <a:pt x="348" y="211"/>
                  <a:pt x="348" y="211"/>
                </a:cubicBezTo>
                <a:cubicBezTo>
                  <a:pt x="348" y="213"/>
                  <a:pt x="348" y="215"/>
                  <a:pt x="347" y="217"/>
                </a:cubicBezTo>
                <a:cubicBezTo>
                  <a:pt x="346" y="219"/>
                  <a:pt x="345" y="221"/>
                  <a:pt x="344" y="222"/>
                </a:cubicBezTo>
                <a:cubicBezTo>
                  <a:pt x="341" y="226"/>
                  <a:pt x="338" y="228"/>
                  <a:pt x="334" y="228"/>
                </a:cubicBezTo>
                <a:cubicBezTo>
                  <a:pt x="334" y="228"/>
                  <a:pt x="334" y="228"/>
                  <a:pt x="334" y="228"/>
                </a:cubicBezTo>
                <a:cubicBezTo>
                  <a:pt x="334" y="228"/>
                  <a:pt x="334" y="228"/>
                  <a:pt x="334" y="228"/>
                </a:cubicBezTo>
                <a:cubicBezTo>
                  <a:pt x="329" y="228"/>
                  <a:pt x="325" y="232"/>
                  <a:pt x="325" y="237"/>
                </a:cubicBezTo>
                <a:cubicBezTo>
                  <a:pt x="325" y="242"/>
                  <a:pt x="329" y="246"/>
                  <a:pt x="334" y="246"/>
                </a:cubicBezTo>
                <a:cubicBezTo>
                  <a:pt x="334" y="246"/>
                  <a:pt x="334" y="246"/>
                  <a:pt x="334" y="246"/>
                </a:cubicBezTo>
                <a:cubicBezTo>
                  <a:pt x="353" y="246"/>
                  <a:pt x="353" y="246"/>
                  <a:pt x="353" y="246"/>
                </a:cubicBezTo>
                <a:cubicBezTo>
                  <a:pt x="418" y="246"/>
                  <a:pt x="418" y="246"/>
                  <a:pt x="418" y="246"/>
                </a:cubicBezTo>
                <a:cubicBezTo>
                  <a:pt x="418" y="246"/>
                  <a:pt x="418" y="246"/>
                  <a:pt x="418" y="246"/>
                </a:cubicBezTo>
                <a:cubicBezTo>
                  <a:pt x="419" y="246"/>
                  <a:pt x="419" y="246"/>
                  <a:pt x="419" y="246"/>
                </a:cubicBezTo>
                <a:cubicBezTo>
                  <a:pt x="423" y="246"/>
                  <a:pt x="427" y="242"/>
                  <a:pt x="427" y="237"/>
                </a:cubicBezTo>
                <a:cubicBezTo>
                  <a:pt x="427" y="232"/>
                  <a:pt x="423" y="228"/>
                  <a:pt x="419" y="228"/>
                </a:cubicBezTo>
                <a:cubicBezTo>
                  <a:pt x="418" y="228"/>
                  <a:pt x="418" y="228"/>
                  <a:pt x="418" y="228"/>
                </a:cubicBezTo>
                <a:cubicBezTo>
                  <a:pt x="418" y="228"/>
                  <a:pt x="418" y="228"/>
                  <a:pt x="418" y="228"/>
                </a:cubicBezTo>
                <a:cubicBezTo>
                  <a:pt x="417" y="228"/>
                  <a:pt x="417" y="228"/>
                  <a:pt x="417" y="228"/>
                </a:cubicBezTo>
                <a:cubicBezTo>
                  <a:pt x="412" y="228"/>
                  <a:pt x="408" y="226"/>
                  <a:pt x="404" y="222"/>
                </a:cubicBezTo>
                <a:cubicBezTo>
                  <a:pt x="402" y="221"/>
                  <a:pt x="401" y="219"/>
                  <a:pt x="400" y="217"/>
                </a:cubicBezTo>
                <a:cubicBezTo>
                  <a:pt x="399" y="215"/>
                  <a:pt x="399" y="213"/>
                  <a:pt x="399" y="211"/>
                </a:cubicBezTo>
                <a:cubicBezTo>
                  <a:pt x="399" y="211"/>
                  <a:pt x="399" y="211"/>
                  <a:pt x="399" y="211"/>
                </a:cubicBezTo>
                <a:cubicBezTo>
                  <a:pt x="399" y="169"/>
                  <a:pt x="399" y="169"/>
                  <a:pt x="399" y="169"/>
                </a:cubicBezTo>
                <a:cubicBezTo>
                  <a:pt x="416" y="169"/>
                  <a:pt x="416" y="169"/>
                  <a:pt x="416" y="169"/>
                </a:cubicBezTo>
                <a:cubicBezTo>
                  <a:pt x="437" y="193"/>
                  <a:pt x="456" y="215"/>
                  <a:pt x="468" y="229"/>
                </a:cubicBezTo>
                <a:cubicBezTo>
                  <a:pt x="469" y="231"/>
                  <a:pt x="469" y="231"/>
                  <a:pt x="469" y="231"/>
                </a:cubicBezTo>
                <a:cubicBezTo>
                  <a:pt x="477" y="241"/>
                  <a:pt x="488" y="246"/>
                  <a:pt x="500" y="246"/>
                </a:cubicBezTo>
                <a:cubicBezTo>
                  <a:pt x="517" y="246"/>
                  <a:pt x="517" y="246"/>
                  <a:pt x="517" y="246"/>
                </a:cubicBezTo>
                <a:cubicBezTo>
                  <a:pt x="702" y="246"/>
                  <a:pt x="702" y="246"/>
                  <a:pt x="702" y="246"/>
                </a:cubicBezTo>
                <a:cubicBezTo>
                  <a:pt x="702" y="246"/>
                  <a:pt x="702" y="246"/>
                  <a:pt x="702" y="246"/>
                </a:cubicBezTo>
                <a:cubicBezTo>
                  <a:pt x="703" y="246"/>
                  <a:pt x="703" y="246"/>
                  <a:pt x="703" y="246"/>
                </a:cubicBezTo>
                <a:cubicBezTo>
                  <a:pt x="704" y="246"/>
                  <a:pt x="704" y="246"/>
                  <a:pt x="704" y="246"/>
                </a:cubicBezTo>
                <a:cubicBezTo>
                  <a:pt x="704" y="245"/>
                  <a:pt x="704" y="245"/>
                  <a:pt x="704" y="245"/>
                </a:cubicBezTo>
                <a:cubicBezTo>
                  <a:pt x="708" y="245"/>
                  <a:pt x="711" y="241"/>
                  <a:pt x="711" y="237"/>
                </a:cubicBezTo>
                <a:cubicBezTo>
                  <a:pt x="711" y="232"/>
                  <a:pt x="707" y="228"/>
                  <a:pt x="702" y="228"/>
                </a:cubicBezTo>
                <a:cubicBezTo>
                  <a:pt x="702" y="228"/>
                  <a:pt x="702" y="228"/>
                  <a:pt x="702" y="228"/>
                </a:cubicBezTo>
                <a:cubicBezTo>
                  <a:pt x="702" y="228"/>
                  <a:pt x="701" y="228"/>
                  <a:pt x="701" y="228"/>
                </a:cubicBezTo>
                <a:cubicBezTo>
                  <a:pt x="700" y="228"/>
                  <a:pt x="700" y="228"/>
                  <a:pt x="700" y="227"/>
                </a:cubicBezTo>
                <a:cubicBezTo>
                  <a:pt x="698" y="226"/>
                  <a:pt x="698" y="225"/>
                  <a:pt x="699" y="223"/>
                </a:cubicBezTo>
                <a:cubicBezTo>
                  <a:pt x="701" y="220"/>
                  <a:pt x="730" y="181"/>
                  <a:pt x="730" y="181"/>
                </a:cubicBezTo>
                <a:cubicBezTo>
                  <a:pt x="779" y="261"/>
                  <a:pt x="779" y="261"/>
                  <a:pt x="779" y="261"/>
                </a:cubicBezTo>
                <a:cubicBezTo>
                  <a:pt x="779" y="261"/>
                  <a:pt x="8" y="265"/>
                  <a:pt x="5" y="265"/>
                </a:cubicBezTo>
                <a:cubicBezTo>
                  <a:pt x="1" y="269"/>
                  <a:pt x="0" y="275"/>
                  <a:pt x="3" y="279"/>
                </a:cubicBezTo>
                <a:cubicBezTo>
                  <a:pt x="3" y="280"/>
                  <a:pt x="4" y="280"/>
                  <a:pt x="5" y="281"/>
                </a:cubicBezTo>
                <a:cubicBezTo>
                  <a:pt x="8" y="281"/>
                  <a:pt x="857" y="285"/>
                  <a:pt x="857" y="285"/>
                </a:cubicBezTo>
                <a:cubicBezTo>
                  <a:pt x="857" y="285"/>
                  <a:pt x="857" y="285"/>
                  <a:pt x="857" y="285"/>
                </a:cubicBezTo>
                <a:cubicBezTo>
                  <a:pt x="862" y="285"/>
                  <a:pt x="866" y="281"/>
                  <a:pt x="866" y="276"/>
                </a:cubicBezTo>
                <a:cubicBezTo>
                  <a:pt x="866" y="271"/>
                  <a:pt x="863" y="267"/>
                  <a:pt x="859" y="267"/>
                </a:cubicBezTo>
                <a:cubicBezTo>
                  <a:pt x="856" y="265"/>
                  <a:pt x="853" y="264"/>
                  <a:pt x="850" y="263"/>
                </a:cubicBezTo>
                <a:cubicBezTo>
                  <a:pt x="848" y="261"/>
                  <a:pt x="846" y="260"/>
                  <a:pt x="843" y="258"/>
                </a:cubicBezTo>
                <a:cubicBezTo>
                  <a:pt x="843" y="258"/>
                  <a:pt x="843" y="258"/>
                  <a:pt x="843" y="258"/>
                </a:cubicBezTo>
                <a:cubicBezTo>
                  <a:pt x="843" y="257"/>
                  <a:pt x="842" y="257"/>
                  <a:pt x="842" y="256"/>
                </a:cubicBezTo>
                <a:cubicBezTo>
                  <a:pt x="842" y="256"/>
                  <a:pt x="842" y="256"/>
                  <a:pt x="842" y="256"/>
                </a:cubicBezTo>
                <a:cubicBezTo>
                  <a:pt x="762" y="136"/>
                  <a:pt x="762" y="136"/>
                  <a:pt x="762" y="136"/>
                </a:cubicBezTo>
                <a:cubicBezTo>
                  <a:pt x="813" y="66"/>
                  <a:pt x="813" y="66"/>
                  <a:pt x="813" y="66"/>
                </a:cubicBezTo>
                <a:cubicBezTo>
                  <a:pt x="813" y="66"/>
                  <a:pt x="813" y="66"/>
                  <a:pt x="813" y="66"/>
                </a:cubicBezTo>
                <a:cubicBezTo>
                  <a:pt x="813" y="66"/>
                  <a:pt x="814" y="65"/>
                  <a:pt x="814" y="65"/>
                </a:cubicBezTo>
                <a:cubicBezTo>
                  <a:pt x="814" y="65"/>
                  <a:pt x="814" y="65"/>
                  <a:pt x="814" y="65"/>
                </a:cubicBezTo>
                <a:cubicBezTo>
                  <a:pt x="815" y="63"/>
                  <a:pt x="816" y="62"/>
                  <a:pt x="817" y="61"/>
                </a:cubicBezTo>
                <a:cubicBezTo>
                  <a:pt x="821" y="58"/>
                  <a:pt x="826" y="56"/>
                  <a:pt x="831" y="56"/>
                </a:cubicBezTo>
                <a:cubicBezTo>
                  <a:pt x="832" y="56"/>
                  <a:pt x="832" y="56"/>
                  <a:pt x="832" y="56"/>
                </a:cubicBezTo>
                <a:cubicBezTo>
                  <a:pt x="832" y="56"/>
                  <a:pt x="832" y="56"/>
                  <a:pt x="832" y="56"/>
                </a:cubicBezTo>
                <a:cubicBezTo>
                  <a:pt x="836" y="56"/>
                  <a:pt x="840" y="52"/>
                  <a:pt x="840" y="47"/>
                </a:cubicBezTo>
                <a:cubicBezTo>
                  <a:pt x="840" y="42"/>
                  <a:pt x="836" y="38"/>
                  <a:pt x="832" y="38"/>
                </a:cubicBezTo>
                <a:cubicBezTo>
                  <a:pt x="832" y="38"/>
                  <a:pt x="832" y="38"/>
                  <a:pt x="832" y="38"/>
                </a:cubicBezTo>
                <a:cubicBezTo>
                  <a:pt x="767" y="38"/>
                  <a:pt x="767" y="38"/>
                  <a:pt x="767" y="38"/>
                </a:cubicBezTo>
                <a:cubicBezTo>
                  <a:pt x="767" y="38"/>
                  <a:pt x="767" y="38"/>
                  <a:pt x="767" y="38"/>
                </a:cubicBezTo>
                <a:cubicBezTo>
                  <a:pt x="762" y="38"/>
                  <a:pt x="758" y="42"/>
                  <a:pt x="758" y="47"/>
                </a:cubicBezTo>
                <a:cubicBezTo>
                  <a:pt x="758" y="52"/>
                  <a:pt x="762" y="56"/>
                  <a:pt x="767" y="56"/>
                </a:cubicBezTo>
                <a:cubicBezTo>
                  <a:pt x="767" y="56"/>
                  <a:pt x="767" y="56"/>
                  <a:pt x="767" y="56"/>
                </a:cubicBezTo>
                <a:cubicBezTo>
                  <a:pt x="767" y="56"/>
                  <a:pt x="767" y="56"/>
                  <a:pt x="767" y="56"/>
                </a:cubicBezTo>
                <a:cubicBezTo>
                  <a:pt x="768" y="56"/>
                  <a:pt x="768" y="56"/>
                  <a:pt x="769" y="56"/>
                </a:cubicBezTo>
                <a:cubicBezTo>
                  <a:pt x="770" y="56"/>
                  <a:pt x="770" y="56"/>
                  <a:pt x="771" y="57"/>
                </a:cubicBezTo>
                <a:cubicBezTo>
                  <a:pt x="772" y="58"/>
                  <a:pt x="772" y="60"/>
                  <a:pt x="771" y="61"/>
                </a:cubicBezTo>
                <a:cubicBezTo>
                  <a:pt x="761" y="76"/>
                  <a:pt x="741" y="103"/>
                  <a:pt x="741" y="103"/>
                </a:cubicBezTo>
                <a:cubicBezTo>
                  <a:pt x="713" y="61"/>
                  <a:pt x="713" y="61"/>
                  <a:pt x="713" y="61"/>
                </a:cubicBezTo>
                <a:cubicBezTo>
                  <a:pt x="712" y="59"/>
                  <a:pt x="712" y="59"/>
                  <a:pt x="712" y="59"/>
                </a:cubicBezTo>
                <a:cubicBezTo>
                  <a:pt x="712" y="59"/>
                  <a:pt x="712" y="59"/>
                  <a:pt x="712" y="58"/>
                </a:cubicBezTo>
                <a:cubicBezTo>
                  <a:pt x="712" y="57"/>
                  <a:pt x="713" y="56"/>
                  <a:pt x="714" y="56"/>
                </a:cubicBezTo>
                <a:cubicBezTo>
                  <a:pt x="719" y="56"/>
                  <a:pt x="722" y="52"/>
                  <a:pt x="722" y="47"/>
                </a:cubicBezTo>
                <a:cubicBezTo>
                  <a:pt x="722" y="42"/>
                  <a:pt x="718" y="38"/>
                  <a:pt x="714" y="38"/>
                </a:cubicBezTo>
                <a:cubicBezTo>
                  <a:pt x="714" y="38"/>
                  <a:pt x="714" y="38"/>
                  <a:pt x="714" y="38"/>
                </a:cubicBezTo>
                <a:cubicBezTo>
                  <a:pt x="641" y="38"/>
                  <a:pt x="641" y="38"/>
                  <a:pt x="641" y="38"/>
                </a:cubicBezTo>
                <a:cubicBezTo>
                  <a:pt x="640" y="38"/>
                  <a:pt x="640" y="38"/>
                  <a:pt x="640" y="38"/>
                </a:cubicBezTo>
                <a:cubicBezTo>
                  <a:pt x="636" y="38"/>
                  <a:pt x="632" y="42"/>
                  <a:pt x="632" y="47"/>
                </a:cubicBezTo>
                <a:cubicBezTo>
                  <a:pt x="632" y="52"/>
                  <a:pt x="636" y="56"/>
                  <a:pt x="640" y="56"/>
                </a:cubicBezTo>
                <a:cubicBezTo>
                  <a:pt x="641" y="56"/>
                  <a:pt x="641" y="56"/>
                  <a:pt x="641" y="56"/>
                </a:cubicBezTo>
                <a:cubicBezTo>
                  <a:pt x="641" y="56"/>
                  <a:pt x="641" y="56"/>
                  <a:pt x="641" y="56"/>
                </a:cubicBezTo>
                <a:cubicBezTo>
                  <a:pt x="647" y="56"/>
                  <a:pt x="652" y="58"/>
                  <a:pt x="656" y="61"/>
                </a:cubicBezTo>
                <a:cubicBezTo>
                  <a:pt x="657" y="62"/>
                  <a:pt x="658" y="63"/>
                  <a:pt x="659" y="64"/>
                </a:cubicBezTo>
                <a:cubicBezTo>
                  <a:pt x="709" y="147"/>
                  <a:pt x="709" y="147"/>
                  <a:pt x="709" y="147"/>
                </a:cubicBezTo>
                <a:cubicBezTo>
                  <a:pt x="658" y="218"/>
                  <a:pt x="658" y="218"/>
                  <a:pt x="658" y="218"/>
                </a:cubicBezTo>
                <a:cubicBezTo>
                  <a:pt x="657" y="220"/>
                  <a:pt x="657" y="220"/>
                  <a:pt x="657" y="220"/>
                </a:cubicBezTo>
                <a:cubicBezTo>
                  <a:pt x="653" y="225"/>
                  <a:pt x="647" y="228"/>
                  <a:pt x="640" y="228"/>
                </a:cubicBezTo>
                <a:cubicBezTo>
                  <a:pt x="618" y="228"/>
                  <a:pt x="618" y="228"/>
                  <a:pt x="618" y="228"/>
                </a:cubicBezTo>
                <a:cubicBezTo>
                  <a:pt x="618" y="228"/>
                  <a:pt x="618" y="228"/>
                  <a:pt x="618" y="228"/>
                </a:cubicBezTo>
                <a:cubicBezTo>
                  <a:pt x="618" y="228"/>
                  <a:pt x="618" y="228"/>
                  <a:pt x="618" y="228"/>
                </a:cubicBezTo>
                <a:cubicBezTo>
                  <a:pt x="613" y="228"/>
                  <a:pt x="609" y="226"/>
                  <a:pt x="605" y="223"/>
                </a:cubicBezTo>
                <a:cubicBezTo>
                  <a:pt x="603" y="221"/>
                  <a:pt x="602" y="219"/>
                  <a:pt x="600" y="217"/>
                </a:cubicBezTo>
                <a:cubicBezTo>
                  <a:pt x="600" y="215"/>
                  <a:pt x="599" y="213"/>
                  <a:pt x="600" y="212"/>
                </a:cubicBezTo>
                <a:cubicBezTo>
                  <a:pt x="599" y="211"/>
                  <a:pt x="599" y="211"/>
                  <a:pt x="599" y="211"/>
                </a:cubicBezTo>
                <a:cubicBezTo>
                  <a:pt x="599" y="64"/>
                  <a:pt x="599" y="64"/>
                  <a:pt x="599" y="64"/>
                </a:cubicBezTo>
                <a:cubicBezTo>
                  <a:pt x="599" y="63"/>
                  <a:pt x="599" y="63"/>
                  <a:pt x="599" y="63"/>
                </a:cubicBezTo>
                <a:cubicBezTo>
                  <a:pt x="599" y="61"/>
                  <a:pt x="600" y="60"/>
                  <a:pt x="602" y="59"/>
                </a:cubicBezTo>
                <a:cubicBezTo>
                  <a:pt x="605" y="57"/>
                  <a:pt x="608" y="56"/>
                  <a:pt x="611" y="56"/>
                </a:cubicBezTo>
                <a:cubicBezTo>
                  <a:pt x="612" y="56"/>
                  <a:pt x="612" y="56"/>
                  <a:pt x="612" y="56"/>
                </a:cubicBezTo>
                <a:cubicBezTo>
                  <a:pt x="612" y="56"/>
                  <a:pt x="612" y="56"/>
                  <a:pt x="612" y="56"/>
                </a:cubicBezTo>
                <a:cubicBezTo>
                  <a:pt x="612" y="56"/>
                  <a:pt x="612" y="56"/>
                  <a:pt x="612" y="56"/>
                </a:cubicBezTo>
                <a:cubicBezTo>
                  <a:pt x="612" y="56"/>
                  <a:pt x="612" y="56"/>
                  <a:pt x="612" y="56"/>
                </a:cubicBezTo>
                <a:cubicBezTo>
                  <a:pt x="616" y="55"/>
                  <a:pt x="619" y="51"/>
                  <a:pt x="619" y="47"/>
                </a:cubicBezTo>
                <a:cubicBezTo>
                  <a:pt x="619" y="43"/>
                  <a:pt x="616" y="39"/>
                  <a:pt x="612" y="38"/>
                </a:cubicBezTo>
                <a:cubicBezTo>
                  <a:pt x="612" y="38"/>
                  <a:pt x="612" y="38"/>
                  <a:pt x="612" y="38"/>
                </a:cubicBezTo>
                <a:cubicBezTo>
                  <a:pt x="611" y="38"/>
                  <a:pt x="611" y="38"/>
                  <a:pt x="611" y="38"/>
                </a:cubicBezTo>
                <a:cubicBezTo>
                  <a:pt x="611" y="38"/>
                  <a:pt x="611" y="38"/>
                  <a:pt x="611" y="38"/>
                </a:cubicBezTo>
                <a:cubicBezTo>
                  <a:pt x="611" y="38"/>
                  <a:pt x="611" y="38"/>
                  <a:pt x="611" y="38"/>
                </a:cubicBezTo>
                <a:lnTo>
                  <a:pt x="533"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Slide Number Placeholder 5">
            <a:extLst>
              <a:ext uri="{FF2B5EF4-FFF2-40B4-BE49-F238E27FC236}">
                <a16:creationId xmlns:a16="http://schemas.microsoft.com/office/drawing/2014/main" id="{4ACED1AD-8225-4F0F-8FD6-062C4BB358E5}"/>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pic>
        <p:nvPicPr>
          <p:cNvPr id="16" name="Picture 15">
            <a:extLst>
              <a:ext uri="{FF2B5EF4-FFF2-40B4-BE49-F238E27FC236}">
                <a16:creationId xmlns:a16="http://schemas.microsoft.com/office/drawing/2014/main" id="{B3AC4301-2593-45C5-A2A7-B0FC26C252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Tree>
    <p:extLst>
      <p:ext uri="{BB962C8B-B14F-4D97-AF65-F5344CB8AC3E}">
        <p14:creationId xmlns:p14="http://schemas.microsoft.com/office/powerpoint/2010/main" val="209241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CCE4D51-90DE-5749-9197-15381879F614}"/>
              </a:ext>
            </a:extLst>
          </p:cNvPr>
          <p:cNvSpPr>
            <a:spLocks noGrp="1"/>
          </p:cNvSpPr>
          <p:nvPr>
            <p:ph type="title" hasCustomPrompt="1"/>
          </p:nvPr>
        </p:nvSpPr>
        <p:spPr>
          <a:xfrm>
            <a:off x="365760" y="274638"/>
            <a:ext cx="10957630" cy="548640"/>
          </a:xfrm>
        </p:spPr>
        <p:txBody>
          <a:bodyPr/>
          <a:lstStyle>
            <a:lvl1pPr>
              <a:defRPr sz="3000">
                <a:latin typeface="Franklin Gothic Medium" panose="020B0603020102020204" pitchFamily="34" charset="0"/>
              </a:defRPr>
            </a:lvl1pPr>
          </a:lstStyle>
          <a:p>
            <a:r>
              <a:rPr lang="en-US"/>
              <a:t>Page Header</a:t>
            </a:r>
          </a:p>
        </p:txBody>
      </p:sp>
      <p:sp>
        <p:nvSpPr>
          <p:cNvPr id="21" name="Content Placeholder 2">
            <a:extLst>
              <a:ext uri="{FF2B5EF4-FFF2-40B4-BE49-F238E27FC236}">
                <a16:creationId xmlns:a16="http://schemas.microsoft.com/office/drawing/2014/main" id="{3D774985-9CD7-2144-B97E-920C4F8C6A2D}"/>
              </a:ext>
            </a:extLst>
          </p:cNvPr>
          <p:cNvSpPr>
            <a:spLocks noGrp="1"/>
          </p:cNvSpPr>
          <p:nvPr>
            <p:ph idx="1"/>
          </p:nvPr>
        </p:nvSpPr>
        <p:spPr>
          <a:xfrm>
            <a:off x="365760" y="1371600"/>
            <a:ext cx="1095763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C9B3F4A5-1716-564A-9D96-52885396F4F5}"/>
              </a:ext>
            </a:extLst>
          </p:cNvPr>
          <p:cNvSpPr>
            <a:spLocks noGrp="1"/>
          </p:cNvSpPr>
          <p:nvPr>
            <p:ph type="body" sz="quarter" idx="13" hasCustomPrompt="1"/>
          </p:nvPr>
        </p:nvSpPr>
        <p:spPr>
          <a:xfrm>
            <a:off x="365760" y="780797"/>
            <a:ext cx="10957630" cy="456881"/>
          </a:xfrm>
        </p:spPr>
        <p:txBody>
          <a:bodyPr/>
          <a:lstStyle>
            <a:lvl1pPr marL="0" indent="0">
              <a:buNone/>
              <a:defRPr sz="2000">
                <a:solidFill>
                  <a:schemeClr val="accent2"/>
                </a:solidFill>
              </a:defRPr>
            </a:lvl1pPr>
          </a:lstStyle>
          <a:p>
            <a:pPr lvl="0"/>
            <a:r>
              <a:rPr lang="en-US"/>
              <a:t>Subhead</a:t>
            </a:r>
          </a:p>
        </p:txBody>
      </p:sp>
      <p:sp>
        <p:nvSpPr>
          <p:cNvPr id="23" name="Slide Number Placeholder 5">
            <a:extLst>
              <a:ext uri="{FF2B5EF4-FFF2-40B4-BE49-F238E27FC236}">
                <a16:creationId xmlns:a16="http://schemas.microsoft.com/office/drawing/2014/main" id="{9B56B4C9-9CD0-404E-8EFC-625C1469DA70}"/>
              </a:ext>
            </a:extLst>
          </p:cNvPr>
          <p:cNvSpPr>
            <a:spLocks noGrp="1"/>
          </p:cNvSpPr>
          <p:nvPr>
            <p:ph type="sldNum" sz="quarter" idx="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
        <p:nvSpPr>
          <p:cNvPr id="12" name="Slide Number Placeholder 5">
            <a:extLst>
              <a:ext uri="{FF2B5EF4-FFF2-40B4-BE49-F238E27FC236}">
                <a16:creationId xmlns:a16="http://schemas.microsoft.com/office/drawing/2014/main" id="{D165CD41-490D-47A3-AFB2-2DA2AA9F7038}"/>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pic>
        <p:nvPicPr>
          <p:cNvPr id="11" name="Picture 10" descr="A picture containing lit, light, traffic, sitting&#10;&#10;Description automatically generated">
            <a:extLst>
              <a:ext uri="{FF2B5EF4-FFF2-40B4-BE49-F238E27FC236}">
                <a16:creationId xmlns:a16="http://schemas.microsoft.com/office/drawing/2014/main" id="{4C43D530-F5B9-224E-B7D3-CF69C6DB0F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pic>
        <p:nvPicPr>
          <p:cNvPr id="9" name="Picture 8">
            <a:extLst>
              <a:ext uri="{FF2B5EF4-FFF2-40B4-BE49-F238E27FC236}">
                <a16:creationId xmlns:a16="http://schemas.microsoft.com/office/drawing/2014/main" id="{6DF16AF2-BDA8-4AEA-B3E0-65EAFBE705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Tree>
    <p:extLst>
      <p:ext uri="{BB962C8B-B14F-4D97-AF65-F5344CB8AC3E}">
        <p14:creationId xmlns:p14="http://schemas.microsoft.com/office/powerpoint/2010/main" val="330036289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Logo Only">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CCE4D51-90DE-5749-9197-15381879F614}"/>
              </a:ext>
            </a:extLst>
          </p:cNvPr>
          <p:cNvSpPr>
            <a:spLocks noGrp="1"/>
          </p:cNvSpPr>
          <p:nvPr>
            <p:ph type="title" hasCustomPrompt="1"/>
          </p:nvPr>
        </p:nvSpPr>
        <p:spPr>
          <a:xfrm>
            <a:off x="365760" y="274638"/>
            <a:ext cx="10957630" cy="548640"/>
          </a:xfrm>
        </p:spPr>
        <p:txBody>
          <a:bodyPr/>
          <a:lstStyle>
            <a:lvl1pPr>
              <a:defRPr sz="3000">
                <a:latin typeface="Franklin Gothic Medium" panose="020B0603020102020204" pitchFamily="34" charset="0"/>
              </a:defRPr>
            </a:lvl1pPr>
          </a:lstStyle>
          <a:p>
            <a:r>
              <a:rPr lang="en-US"/>
              <a:t>Page Header</a:t>
            </a:r>
          </a:p>
        </p:txBody>
      </p:sp>
      <p:sp>
        <p:nvSpPr>
          <p:cNvPr id="21" name="Content Placeholder 2">
            <a:extLst>
              <a:ext uri="{FF2B5EF4-FFF2-40B4-BE49-F238E27FC236}">
                <a16:creationId xmlns:a16="http://schemas.microsoft.com/office/drawing/2014/main" id="{3D774985-9CD7-2144-B97E-920C4F8C6A2D}"/>
              </a:ext>
            </a:extLst>
          </p:cNvPr>
          <p:cNvSpPr>
            <a:spLocks noGrp="1"/>
          </p:cNvSpPr>
          <p:nvPr>
            <p:ph idx="1"/>
          </p:nvPr>
        </p:nvSpPr>
        <p:spPr>
          <a:xfrm>
            <a:off x="365760" y="1371600"/>
            <a:ext cx="1095763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C9B3F4A5-1716-564A-9D96-52885396F4F5}"/>
              </a:ext>
            </a:extLst>
          </p:cNvPr>
          <p:cNvSpPr>
            <a:spLocks noGrp="1"/>
          </p:cNvSpPr>
          <p:nvPr>
            <p:ph type="body" sz="quarter" idx="13" hasCustomPrompt="1"/>
          </p:nvPr>
        </p:nvSpPr>
        <p:spPr>
          <a:xfrm>
            <a:off x="365760" y="780797"/>
            <a:ext cx="10957630" cy="456881"/>
          </a:xfrm>
        </p:spPr>
        <p:txBody>
          <a:bodyPr/>
          <a:lstStyle>
            <a:lvl1pPr marL="0" indent="0">
              <a:buNone/>
              <a:defRPr sz="2000">
                <a:solidFill>
                  <a:srgbClr val="0E366A"/>
                </a:solidFill>
              </a:defRPr>
            </a:lvl1pPr>
          </a:lstStyle>
          <a:p>
            <a:pPr lvl="0"/>
            <a:r>
              <a:rPr lang="en-US"/>
              <a:t>Subhead</a:t>
            </a:r>
          </a:p>
        </p:txBody>
      </p:sp>
      <p:sp>
        <p:nvSpPr>
          <p:cNvPr id="23" name="Slide Number Placeholder 5">
            <a:extLst>
              <a:ext uri="{FF2B5EF4-FFF2-40B4-BE49-F238E27FC236}">
                <a16:creationId xmlns:a16="http://schemas.microsoft.com/office/drawing/2014/main" id="{9B56B4C9-9CD0-404E-8EFC-625C1469DA70}"/>
              </a:ext>
            </a:extLst>
          </p:cNvPr>
          <p:cNvSpPr>
            <a:spLocks noGrp="1"/>
          </p:cNvSpPr>
          <p:nvPr>
            <p:ph type="sldNum" sz="quarter" idx="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
        <p:nvSpPr>
          <p:cNvPr id="12" name="Slide Number Placeholder 5">
            <a:extLst>
              <a:ext uri="{FF2B5EF4-FFF2-40B4-BE49-F238E27FC236}">
                <a16:creationId xmlns:a16="http://schemas.microsoft.com/office/drawing/2014/main" id="{D165CD41-490D-47A3-AFB2-2DA2AA9F7038}"/>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pic>
        <p:nvPicPr>
          <p:cNvPr id="11" name="Picture 10" descr="A picture containing lit, light, traffic, sitting&#10;&#10;Description automatically generated">
            <a:extLst>
              <a:ext uri="{FF2B5EF4-FFF2-40B4-BE49-F238E27FC236}">
                <a16:creationId xmlns:a16="http://schemas.microsoft.com/office/drawing/2014/main" id="{4C43D530-F5B9-224E-B7D3-CF69C6DB0F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spTree>
    <p:extLst>
      <p:ext uri="{BB962C8B-B14F-4D97-AF65-F5344CB8AC3E}">
        <p14:creationId xmlns:p14="http://schemas.microsoft.com/office/powerpoint/2010/main" val="41012947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Doub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760" y="1371600"/>
            <a:ext cx="5486400" cy="4423954"/>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9840" y="1371600"/>
            <a:ext cx="5486400" cy="4423954"/>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6DBF1D4E-9302-2244-B46F-AA313E6ACCDA}"/>
              </a:ext>
            </a:extLst>
          </p:cNvPr>
          <p:cNvSpPr>
            <a:spLocks noGrp="1"/>
          </p:cNvSpPr>
          <p:nvPr>
            <p:ph type="title" hasCustomPrompt="1"/>
          </p:nvPr>
        </p:nvSpPr>
        <p:spPr>
          <a:xfrm>
            <a:off x="365759" y="274638"/>
            <a:ext cx="11460479" cy="548640"/>
          </a:xfrm>
        </p:spPr>
        <p:txBody>
          <a:bodyPr/>
          <a:lstStyle>
            <a:lvl1pPr>
              <a:defRPr sz="3000">
                <a:solidFill>
                  <a:srgbClr val="0E366A"/>
                </a:solidFill>
                <a:latin typeface="Franklin Gothic Medium" panose="020B0603020102020204" pitchFamily="34" charset="0"/>
              </a:defRPr>
            </a:lvl1pPr>
          </a:lstStyle>
          <a:p>
            <a:r>
              <a:rPr lang="en-US"/>
              <a:t>Page Header</a:t>
            </a:r>
          </a:p>
        </p:txBody>
      </p:sp>
      <p:sp>
        <p:nvSpPr>
          <p:cNvPr id="15" name="Text Placeholder 7">
            <a:extLst>
              <a:ext uri="{FF2B5EF4-FFF2-40B4-BE49-F238E27FC236}">
                <a16:creationId xmlns:a16="http://schemas.microsoft.com/office/drawing/2014/main" id="{953EE17D-C831-524B-8540-F5C6C796D037}"/>
              </a:ext>
            </a:extLst>
          </p:cNvPr>
          <p:cNvSpPr>
            <a:spLocks noGrp="1"/>
          </p:cNvSpPr>
          <p:nvPr>
            <p:ph type="body" sz="quarter" idx="13" hasCustomPrompt="1"/>
          </p:nvPr>
        </p:nvSpPr>
        <p:spPr>
          <a:xfrm>
            <a:off x="365759" y="780797"/>
            <a:ext cx="11460479" cy="456881"/>
          </a:xfrm>
        </p:spPr>
        <p:txBody>
          <a:bodyPr/>
          <a:lstStyle>
            <a:lvl1pPr marL="0" indent="0">
              <a:buNone/>
              <a:defRPr sz="2000">
                <a:solidFill>
                  <a:srgbClr val="0E366A"/>
                </a:solidFill>
              </a:defRPr>
            </a:lvl1pPr>
          </a:lstStyle>
          <a:p>
            <a:pPr lvl="0"/>
            <a:r>
              <a:rPr lang="en-US"/>
              <a:t>Subhead</a:t>
            </a:r>
          </a:p>
        </p:txBody>
      </p:sp>
      <p:pic>
        <p:nvPicPr>
          <p:cNvPr id="10" name="Picture 9" descr="A picture containing lit, light, traffic, sitting&#10;&#10;Description automatically generated">
            <a:extLst>
              <a:ext uri="{FF2B5EF4-FFF2-40B4-BE49-F238E27FC236}">
                <a16:creationId xmlns:a16="http://schemas.microsoft.com/office/drawing/2014/main" id="{0B05564A-53D6-4394-AB39-1FEF908B2E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pic>
        <p:nvPicPr>
          <p:cNvPr id="13" name="Picture 12">
            <a:extLst>
              <a:ext uri="{FF2B5EF4-FFF2-40B4-BE49-F238E27FC236}">
                <a16:creationId xmlns:a16="http://schemas.microsoft.com/office/drawing/2014/main" id="{7E561338-8B92-41D1-B647-3B328D53A2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
        <p:nvSpPr>
          <p:cNvPr id="16" name="Slide Number Placeholder 5">
            <a:extLst>
              <a:ext uri="{FF2B5EF4-FFF2-40B4-BE49-F238E27FC236}">
                <a16:creationId xmlns:a16="http://schemas.microsoft.com/office/drawing/2014/main" id="{44B442A8-61A2-4A51-8F1C-7B23E55A368D}"/>
              </a:ext>
            </a:extLst>
          </p:cNvPr>
          <p:cNvSpPr>
            <a:spLocks noGrp="1"/>
          </p:cNvSpPr>
          <p:nvPr>
            <p:ph type="sldNum" sz="quarter" idx="1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
        <p:nvSpPr>
          <p:cNvPr id="17" name="Slide Number Placeholder 5">
            <a:extLst>
              <a:ext uri="{FF2B5EF4-FFF2-40B4-BE49-F238E27FC236}">
                <a16:creationId xmlns:a16="http://schemas.microsoft.com/office/drawing/2014/main" id="{41C19AE9-EB5D-49AC-B033-222078E36357}"/>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spTree>
    <p:extLst>
      <p:ext uri="{BB962C8B-B14F-4D97-AF65-F5344CB8AC3E}">
        <p14:creationId xmlns:p14="http://schemas.microsoft.com/office/powerpoint/2010/main" val="43947338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760" y="1371600"/>
            <a:ext cx="5486400" cy="457200"/>
          </a:xfrm>
          <a:prstGeom prst="rect">
            <a:avLst/>
          </a:prstGeom>
        </p:spPr>
        <p:txBody>
          <a:bodyPr anchor="t"/>
          <a:lstStyle>
            <a:lvl1pPr marL="0" indent="0">
              <a:buNone/>
              <a:defRPr sz="20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5760" y="1781968"/>
            <a:ext cx="5486400" cy="3951288"/>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39840" y="1371600"/>
            <a:ext cx="5486400" cy="457200"/>
          </a:xfrm>
          <a:prstGeom prst="rect">
            <a:avLst/>
          </a:prstGeom>
        </p:spPr>
        <p:txBody>
          <a:bodyPr anchor="t"/>
          <a:lstStyle>
            <a:lvl1pPr marL="0" indent="0">
              <a:buNone/>
              <a:defRPr sz="20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1781968"/>
            <a:ext cx="5486400" cy="3951288"/>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F531A808-8817-9441-A20B-549BA3B5CF75}"/>
              </a:ext>
            </a:extLst>
          </p:cNvPr>
          <p:cNvSpPr>
            <a:spLocks noGrp="1"/>
          </p:cNvSpPr>
          <p:nvPr>
            <p:ph type="title" hasCustomPrompt="1"/>
          </p:nvPr>
        </p:nvSpPr>
        <p:spPr>
          <a:xfrm>
            <a:off x="365759" y="274638"/>
            <a:ext cx="11460479" cy="548640"/>
          </a:xfrm>
        </p:spPr>
        <p:txBody>
          <a:bodyPr/>
          <a:lstStyle>
            <a:lvl1pPr>
              <a:defRPr sz="3000">
                <a:solidFill>
                  <a:srgbClr val="0E366A"/>
                </a:solidFill>
                <a:latin typeface="Franklin Gothic Medium" panose="020B0603020102020204" pitchFamily="34" charset="0"/>
              </a:defRPr>
            </a:lvl1pPr>
          </a:lstStyle>
          <a:p>
            <a:r>
              <a:rPr lang="en-US"/>
              <a:t>Page Header</a:t>
            </a:r>
          </a:p>
        </p:txBody>
      </p:sp>
      <p:sp>
        <p:nvSpPr>
          <p:cNvPr id="17" name="Text Placeholder 7">
            <a:extLst>
              <a:ext uri="{FF2B5EF4-FFF2-40B4-BE49-F238E27FC236}">
                <a16:creationId xmlns:a16="http://schemas.microsoft.com/office/drawing/2014/main" id="{F9717436-6190-EA47-A604-D486D8814DEB}"/>
              </a:ext>
            </a:extLst>
          </p:cNvPr>
          <p:cNvSpPr>
            <a:spLocks noGrp="1"/>
          </p:cNvSpPr>
          <p:nvPr>
            <p:ph type="body" sz="quarter" idx="13" hasCustomPrompt="1"/>
          </p:nvPr>
        </p:nvSpPr>
        <p:spPr>
          <a:xfrm>
            <a:off x="365759" y="780797"/>
            <a:ext cx="11460479" cy="456881"/>
          </a:xfrm>
        </p:spPr>
        <p:txBody>
          <a:bodyPr/>
          <a:lstStyle>
            <a:lvl1pPr marL="0" indent="0">
              <a:buNone/>
              <a:defRPr sz="2000">
                <a:solidFill>
                  <a:srgbClr val="0E366A"/>
                </a:solidFill>
              </a:defRPr>
            </a:lvl1pPr>
          </a:lstStyle>
          <a:p>
            <a:pPr lvl="0"/>
            <a:r>
              <a:rPr lang="en-US"/>
              <a:t>Subhead</a:t>
            </a:r>
          </a:p>
        </p:txBody>
      </p:sp>
      <p:pic>
        <p:nvPicPr>
          <p:cNvPr id="18" name="Picture 17" descr="A picture containing lit, light, traffic, sitting&#10;&#10;Description automatically generated">
            <a:extLst>
              <a:ext uri="{FF2B5EF4-FFF2-40B4-BE49-F238E27FC236}">
                <a16:creationId xmlns:a16="http://schemas.microsoft.com/office/drawing/2014/main" id="{5257C644-F331-6F4A-972D-AEC286A0B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pic>
        <p:nvPicPr>
          <p:cNvPr id="11" name="Picture 10">
            <a:extLst>
              <a:ext uri="{FF2B5EF4-FFF2-40B4-BE49-F238E27FC236}">
                <a16:creationId xmlns:a16="http://schemas.microsoft.com/office/drawing/2014/main" id="{6B38C8C6-018C-479A-9A35-C8E5AAC57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
        <p:nvSpPr>
          <p:cNvPr id="12" name="Slide Number Placeholder 5">
            <a:extLst>
              <a:ext uri="{FF2B5EF4-FFF2-40B4-BE49-F238E27FC236}">
                <a16:creationId xmlns:a16="http://schemas.microsoft.com/office/drawing/2014/main" id="{C29DCCDE-4419-40CC-BD17-D886445FFA5A}"/>
              </a:ext>
            </a:extLst>
          </p:cNvPr>
          <p:cNvSpPr>
            <a:spLocks noGrp="1"/>
          </p:cNvSpPr>
          <p:nvPr>
            <p:ph type="sldNum" sz="quarter" idx="1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
        <p:nvSpPr>
          <p:cNvPr id="13" name="Slide Number Placeholder 5">
            <a:extLst>
              <a:ext uri="{FF2B5EF4-FFF2-40B4-BE49-F238E27FC236}">
                <a16:creationId xmlns:a16="http://schemas.microsoft.com/office/drawing/2014/main" id="{920A13B5-786A-477F-B695-F10D4CDF7896}"/>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spTree>
    <p:extLst>
      <p:ext uri="{BB962C8B-B14F-4D97-AF65-F5344CB8AC3E}">
        <p14:creationId xmlns:p14="http://schemas.microsoft.com/office/powerpoint/2010/main" val="194387792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ranklin Gothic Medium" panose="020B0603020102020204" pitchFamily="34" charset="0"/>
              </a:defRPr>
            </a:lvl1pPr>
          </a:lstStyle>
          <a:p>
            <a:r>
              <a:rPr lang="en-US"/>
              <a:t>Click to edit Master title style</a:t>
            </a:r>
          </a:p>
        </p:txBody>
      </p:sp>
      <p:sp>
        <p:nvSpPr>
          <p:cNvPr id="3" name="Content Placeholder 2"/>
          <p:cNvSpPr>
            <a:spLocks noGrp="1"/>
          </p:cNvSpPr>
          <p:nvPr>
            <p:ph idx="1"/>
          </p:nvPr>
        </p:nvSpPr>
        <p:spPr>
          <a:xfrm>
            <a:off x="365760" y="1280160"/>
            <a:ext cx="1146048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365760" y="783951"/>
            <a:ext cx="11460480" cy="456882"/>
          </a:xfrm>
        </p:spPr>
        <p:txBody>
          <a:bodyPr/>
          <a:lstStyle>
            <a:lvl1pPr marL="0" indent="0">
              <a:buNone/>
              <a:defRPr sz="2000">
                <a:solidFill>
                  <a:schemeClr val="accent1"/>
                </a:solidFill>
              </a:defRPr>
            </a:lvl1pPr>
          </a:lstStyle>
          <a:p>
            <a:pPr lvl="0"/>
            <a:r>
              <a:rPr lang="en-US"/>
              <a:t>Subhead</a:t>
            </a:r>
          </a:p>
        </p:txBody>
      </p:sp>
      <p:pic>
        <p:nvPicPr>
          <p:cNvPr id="5" name="Picture 4" descr="A picture containing lit, light, traffic, sitting&#10;&#10;Description automatically generated">
            <a:extLst>
              <a:ext uri="{FF2B5EF4-FFF2-40B4-BE49-F238E27FC236}">
                <a16:creationId xmlns:a16="http://schemas.microsoft.com/office/drawing/2014/main" id="{F06F8532-617B-7843-8DFF-63FB43BFED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pic>
        <p:nvPicPr>
          <p:cNvPr id="6" name="Picture 5">
            <a:extLst>
              <a:ext uri="{FF2B5EF4-FFF2-40B4-BE49-F238E27FC236}">
                <a16:creationId xmlns:a16="http://schemas.microsoft.com/office/drawing/2014/main" id="{597882FE-2468-534C-9A88-D106EF654F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
        <p:nvSpPr>
          <p:cNvPr id="7" name="Slide Number Placeholder 5">
            <a:extLst>
              <a:ext uri="{FF2B5EF4-FFF2-40B4-BE49-F238E27FC236}">
                <a16:creationId xmlns:a16="http://schemas.microsoft.com/office/drawing/2014/main" id="{9CFFD927-5C4F-4F7D-B7D9-B22AB5E2D969}"/>
              </a:ext>
            </a:extLst>
          </p:cNvPr>
          <p:cNvSpPr>
            <a:spLocks noGrp="1"/>
          </p:cNvSpPr>
          <p:nvPr>
            <p:ph type="sldNum" sz="quarter" idx="10"/>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Tree>
    <p:extLst>
      <p:ext uri="{BB962C8B-B14F-4D97-AF65-F5344CB8AC3E}">
        <p14:creationId xmlns:p14="http://schemas.microsoft.com/office/powerpoint/2010/main" val="421192994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ranklin Gothic Medium" panose="020B0603020102020204" pitchFamily="34" charset="0"/>
              </a:defRPr>
            </a:lvl1pPr>
          </a:lstStyle>
          <a:p>
            <a:r>
              <a:rPr lang="en-US"/>
              <a:t>Click to edit Master title style</a:t>
            </a:r>
          </a:p>
        </p:txBody>
      </p:sp>
      <p:sp>
        <p:nvSpPr>
          <p:cNvPr id="7" name="Text Placeholder 7"/>
          <p:cNvSpPr>
            <a:spLocks noGrp="1"/>
          </p:cNvSpPr>
          <p:nvPr>
            <p:ph type="body" sz="quarter" idx="13" hasCustomPrompt="1"/>
          </p:nvPr>
        </p:nvSpPr>
        <p:spPr>
          <a:xfrm>
            <a:off x="365760" y="785918"/>
            <a:ext cx="11460480" cy="456882"/>
          </a:xfrm>
        </p:spPr>
        <p:txBody>
          <a:bodyPr/>
          <a:lstStyle>
            <a:lvl1pPr marL="0" indent="0">
              <a:buNone/>
              <a:defRPr sz="2000">
                <a:solidFill>
                  <a:schemeClr val="accent2"/>
                </a:solidFill>
              </a:defRPr>
            </a:lvl1pPr>
          </a:lstStyle>
          <a:p>
            <a:pPr lvl="0"/>
            <a:r>
              <a:rPr lang="en-US"/>
              <a:t>Subhead</a:t>
            </a:r>
          </a:p>
        </p:txBody>
      </p:sp>
      <p:pic>
        <p:nvPicPr>
          <p:cNvPr id="4" name="Picture 3" descr="A picture containing lit, light, traffic, sitting&#10;&#10;Description automatically generated">
            <a:extLst>
              <a:ext uri="{FF2B5EF4-FFF2-40B4-BE49-F238E27FC236}">
                <a16:creationId xmlns:a16="http://schemas.microsoft.com/office/drawing/2014/main" id="{FF1E0730-4DA3-E041-9E98-35F236ADBE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pic>
        <p:nvPicPr>
          <p:cNvPr id="5" name="Picture 4">
            <a:extLst>
              <a:ext uri="{FF2B5EF4-FFF2-40B4-BE49-F238E27FC236}">
                <a16:creationId xmlns:a16="http://schemas.microsoft.com/office/drawing/2014/main" id="{15A21667-0521-E34C-9DA5-05FEF31AB2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Tree>
    <p:extLst>
      <p:ext uri="{BB962C8B-B14F-4D97-AF65-F5344CB8AC3E}">
        <p14:creationId xmlns:p14="http://schemas.microsoft.com/office/powerpoint/2010/main" val="236964371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CCE4D51-90DE-5749-9197-15381879F614}"/>
              </a:ext>
            </a:extLst>
          </p:cNvPr>
          <p:cNvSpPr>
            <a:spLocks noGrp="1"/>
          </p:cNvSpPr>
          <p:nvPr>
            <p:ph type="title" hasCustomPrompt="1"/>
          </p:nvPr>
        </p:nvSpPr>
        <p:spPr>
          <a:xfrm>
            <a:off x="365760" y="274638"/>
            <a:ext cx="10957630" cy="548640"/>
          </a:xfrm>
        </p:spPr>
        <p:txBody>
          <a:bodyPr/>
          <a:lstStyle>
            <a:lvl1pPr>
              <a:defRPr sz="3000">
                <a:latin typeface="Franklin Gothic Medium" panose="020B0603020102020204" pitchFamily="34" charset="0"/>
              </a:defRPr>
            </a:lvl1pPr>
          </a:lstStyle>
          <a:p>
            <a:r>
              <a:rPr lang="en-US"/>
              <a:t>Page Header</a:t>
            </a:r>
          </a:p>
        </p:txBody>
      </p:sp>
      <p:sp>
        <p:nvSpPr>
          <p:cNvPr id="14" name="Text Placeholder 7">
            <a:extLst>
              <a:ext uri="{FF2B5EF4-FFF2-40B4-BE49-F238E27FC236}">
                <a16:creationId xmlns:a16="http://schemas.microsoft.com/office/drawing/2014/main" id="{C9B3F4A5-1716-564A-9D96-52885396F4F5}"/>
              </a:ext>
            </a:extLst>
          </p:cNvPr>
          <p:cNvSpPr>
            <a:spLocks noGrp="1"/>
          </p:cNvSpPr>
          <p:nvPr>
            <p:ph type="body" sz="quarter" idx="13" hasCustomPrompt="1"/>
          </p:nvPr>
        </p:nvSpPr>
        <p:spPr>
          <a:xfrm>
            <a:off x="365760" y="780797"/>
            <a:ext cx="10957630" cy="456881"/>
          </a:xfrm>
        </p:spPr>
        <p:txBody>
          <a:bodyPr/>
          <a:lstStyle>
            <a:lvl1pPr marL="0" indent="0">
              <a:buNone/>
              <a:defRPr sz="2000">
                <a:solidFill>
                  <a:srgbClr val="0E366A"/>
                </a:solidFill>
              </a:defRPr>
            </a:lvl1pPr>
          </a:lstStyle>
          <a:p>
            <a:pPr lvl="0"/>
            <a:r>
              <a:rPr lang="en-US"/>
              <a:t>Subhead</a:t>
            </a:r>
          </a:p>
        </p:txBody>
      </p:sp>
      <p:sp>
        <p:nvSpPr>
          <p:cNvPr id="23" name="Slide Number Placeholder 5">
            <a:extLst>
              <a:ext uri="{FF2B5EF4-FFF2-40B4-BE49-F238E27FC236}">
                <a16:creationId xmlns:a16="http://schemas.microsoft.com/office/drawing/2014/main" id="{9B56B4C9-9CD0-404E-8EFC-625C1469DA70}"/>
              </a:ext>
            </a:extLst>
          </p:cNvPr>
          <p:cNvSpPr>
            <a:spLocks noGrp="1"/>
          </p:cNvSpPr>
          <p:nvPr>
            <p:ph type="sldNum" sz="quarter" idx="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
        <p:nvSpPr>
          <p:cNvPr id="12" name="Slide Number Placeholder 5">
            <a:extLst>
              <a:ext uri="{FF2B5EF4-FFF2-40B4-BE49-F238E27FC236}">
                <a16:creationId xmlns:a16="http://schemas.microsoft.com/office/drawing/2014/main" id="{D165CD41-490D-47A3-AFB2-2DA2AA9F7038}"/>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sp>
        <p:nvSpPr>
          <p:cNvPr id="9" name="Freeform 11">
            <a:extLst>
              <a:ext uri="{FF2B5EF4-FFF2-40B4-BE49-F238E27FC236}">
                <a16:creationId xmlns:a16="http://schemas.microsoft.com/office/drawing/2014/main" id="{2CC7899B-D2AE-4C64-865E-3649F34C4066}"/>
              </a:ext>
            </a:extLst>
          </p:cNvPr>
          <p:cNvSpPr>
            <a:spLocks noEditPoints="1"/>
          </p:cNvSpPr>
          <p:nvPr userDrawn="1"/>
        </p:nvSpPr>
        <p:spPr bwMode="auto">
          <a:xfrm>
            <a:off x="10925304" y="6259126"/>
            <a:ext cx="900936" cy="295909"/>
          </a:xfrm>
          <a:custGeom>
            <a:avLst/>
            <a:gdLst>
              <a:gd name="T0" fmla="*/ 428 w 866"/>
              <a:gd name="T1" fmla="*/ 69 h 285"/>
              <a:gd name="T2" fmla="*/ 428 w 866"/>
              <a:gd name="T3" fmla="*/ 133 h 285"/>
              <a:gd name="T4" fmla="*/ 524 w 866"/>
              <a:gd name="T5" fmla="*/ 47 h 285"/>
              <a:gd name="T6" fmla="*/ 542 w 866"/>
              <a:gd name="T7" fmla="*/ 59 h 285"/>
              <a:gd name="T8" fmla="*/ 544 w 866"/>
              <a:gd name="T9" fmla="*/ 209 h 285"/>
              <a:gd name="T10" fmla="*/ 519 w 866"/>
              <a:gd name="T11" fmla="*/ 221 h 285"/>
              <a:gd name="T12" fmla="*/ 470 w 866"/>
              <a:gd name="T13" fmla="*/ 53 h 285"/>
              <a:gd name="T14" fmla="*/ 260 w 866"/>
              <a:gd name="T15" fmla="*/ 38 h 285"/>
              <a:gd name="T16" fmla="*/ 260 w 866"/>
              <a:gd name="T17" fmla="*/ 56 h 285"/>
              <a:gd name="T18" fmla="*/ 278 w 866"/>
              <a:gd name="T19" fmla="*/ 69 h 285"/>
              <a:gd name="T20" fmla="*/ 138 w 866"/>
              <a:gd name="T21" fmla="*/ 36 h 285"/>
              <a:gd name="T22" fmla="*/ 119 w 866"/>
              <a:gd name="T23" fmla="*/ 133 h 285"/>
              <a:gd name="T24" fmla="*/ 111 w 866"/>
              <a:gd name="T25" fmla="*/ 222 h 285"/>
              <a:gd name="T26" fmla="*/ 82 w 866"/>
              <a:gd name="T27" fmla="*/ 212 h 285"/>
              <a:gd name="T28" fmla="*/ 844 w 866"/>
              <a:gd name="T29" fmla="*/ 6 h 285"/>
              <a:gd name="T30" fmla="*/ 2 w 866"/>
              <a:gd name="T31" fmla="*/ 9 h 285"/>
              <a:gd name="T32" fmla="*/ 24 w 866"/>
              <a:gd name="T33" fmla="*/ 27 h 285"/>
              <a:gd name="T34" fmla="*/ 29 w 866"/>
              <a:gd name="T35" fmla="*/ 209 h 285"/>
              <a:gd name="T36" fmla="*/ 11 w 866"/>
              <a:gd name="T37" fmla="*/ 228 h 285"/>
              <a:gd name="T38" fmla="*/ 10 w 866"/>
              <a:gd name="T39" fmla="*/ 246 h 285"/>
              <a:gd name="T40" fmla="*/ 178 w 866"/>
              <a:gd name="T41" fmla="*/ 246 h 285"/>
              <a:gd name="T42" fmla="*/ 178 w 866"/>
              <a:gd name="T43" fmla="*/ 228 h 285"/>
              <a:gd name="T44" fmla="*/ 160 w 866"/>
              <a:gd name="T45" fmla="*/ 213 h 285"/>
              <a:gd name="T46" fmla="*/ 313 w 866"/>
              <a:gd name="T47" fmla="*/ 245 h 285"/>
              <a:gd name="T48" fmla="*/ 338 w 866"/>
              <a:gd name="T49" fmla="*/ 56 h 285"/>
              <a:gd name="T50" fmla="*/ 347 w 866"/>
              <a:gd name="T51" fmla="*/ 217 h 285"/>
              <a:gd name="T52" fmla="*/ 334 w 866"/>
              <a:gd name="T53" fmla="*/ 228 h 285"/>
              <a:gd name="T54" fmla="*/ 353 w 866"/>
              <a:gd name="T55" fmla="*/ 246 h 285"/>
              <a:gd name="T56" fmla="*/ 427 w 866"/>
              <a:gd name="T57" fmla="*/ 237 h 285"/>
              <a:gd name="T58" fmla="*/ 417 w 866"/>
              <a:gd name="T59" fmla="*/ 228 h 285"/>
              <a:gd name="T60" fmla="*/ 399 w 866"/>
              <a:gd name="T61" fmla="*/ 211 h 285"/>
              <a:gd name="T62" fmla="*/ 469 w 866"/>
              <a:gd name="T63" fmla="*/ 231 h 285"/>
              <a:gd name="T64" fmla="*/ 702 w 866"/>
              <a:gd name="T65" fmla="*/ 246 h 285"/>
              <a:gd name="T66" fmla="*/ 711 w 866"/>
              <a:gd name="T67" fmla="*/ 237 h 285"/>
              <a:gd name="T68" fmla="*/ 700 w 866"/>
              <a:gd name="T69" fmla="*/ 227 h 285"/>
              <a:gd name="T70" fmla="*/ 5 w 866"/>
              <a:gd name="T71" fmla="*/ 265 h 285"/>
              <a:gd name="T72" fmla="*/ 857 w 866"/>
              <a:gd name="T73" fmla="*/ 285 h 285"/>
              <a:gd name="T74" fmla="*/ 843 w 866"/>
              <a:gd name="T75" fmla="*/ 258 h 285"/>
              <a:gd name="T76" fmla="*/ 762 w 866"/>
              <a:gd name="T77" fmla="*/ 136 h 285"/>
              <a:gd name="T78" fmla="*/ 814 w 866"/>
              <a:gd name="T79" fmla="*/ 65 h 285"/>
              <a:gd name="T80" fmla="*/ 832 w 866"/>
              <a:gd name="T81" fmla="*/ 56 h 285"/>
              <a:gd name="T82" fmla="*/ 767 w 866"/>
              <a:gd name="T83" fmla="*/ 38 h 285"/>
              <a:gd name="T84" fmla="*/ 767 w 866"/>
              <a:gd name="T85" fmla="*/ 56 h 285"/>
              <a:gd name="T86" fmla="*/ 771 w 866"/>
              <a:gd name="T87" fmla="*/ 61 h 285"/>
              <a:gd name="T88" fmla="*/ 712 w 866"/>
              <a:gd name="T89" fmla="*/ 58 h 285"/>
              <a:gd name="T90" fmla="*/ 714 w 866"/>
              <a:gd name="T91" fmla="*/ 38 h 285"/>
              <a:gd name="T92" fmla="*/ 640 w 866"/>
              <a:gd name="T93" fmla="*/ 56 h 285"/>
              <a:gd name="T94" fmla="*/ 659 w 866"/>
              <a:gd name="T95" fmla="*/ 64 h 285"/>
              <a:gd name="T96" fmla="*/ 640 w 866"/>
              <a:gd name="T97" fmla="*/ 228 h 285"/>
              <a:gd name="T98" fmla="*/ 605 w 866"/>
              <a:gd name="T99" fmla="*/ 223 h 285"/>
              <a:gd name="T100" fmla="*/ 599 w 866"/>
              <a:gd name="T101" fmla="*/ 64 h 285"/>
              <a:gd name="T102" fmla="*/ 612 w 866"/>
              <a:gd name="T103" fmla="*/ 56 h 285"/>
              <a:gd name="T104" fmla="*/ 619 w 866"/>
              <a:gd name="T105" fmla="*/ 47 h 285"/>
              <a:gd name="T106" fmla="*/ 611 w 866"/>
              <a:gd name="T107" fmla="*/ 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6" h="285">
                <a:moveTo>
                  <a:pt x="408" y="138"/>
                </a:moveTo>
                <a:cubicBezTo>
                  <a:pt x="399" y="138"/>
                  <a:pt x="399" y="138"/>
                  <a:pt x="399" y="138"/>
                </a:cubicBezTo>
                <a:cubicBezTo>
                  <a:pt x="399" y="64"/>
                  <a:pt x="399" y="64"/>
                  <a:pt x="399" y="64"/>
                </a:cubicBezTo>
                <a:cubicBezTo>
                  <a:pt x="404" y="64"/>
                  <a:pt x="419" y="64"/>
                  <a:pt x="428" y="69"/>
                </a:cubicBezTo>
                <a:cubicBezTo>
                  <a:pt x="433" y="71"/>
                  <a:pt x="437" y="75"/>
                  <a:pt x="440" y="79"/>
                </a:cubicBezTo>
                <a:cubicBezTo>
                  <a:pt x="444" y="86"/>
                  <a:pt x="446" y="93"/>
                  <a:pt x="446" y="101"/>
                </a:cubicBezTo>
                <a:cubicBezTo>
                  <a:pt x="446" y="109"/>
                  <a:pt x="444" y="116"/>
                  <a:pt x="440" y="123"/>
                </a:cubicBezTo>
                <a:cubicBezTo>
                  <a:pt x="437" y="127"/>
                  <a:pt x="433" y="131"/>
                  <a:pt x="428" y="133"/>
                </a:cubicBezTo>
                <a:cubicBezTo>
                  <a:pt x="422" y="136"/>
                  <a:pt x="414" y="137"/>
                  <a:pt x="408" y="138"/>
                </a:cubicBezTo>
                <a:moveTo>
                  <a:pt x="533" y="38"/>
                </a:moveTo>
                <a:cubicBezTo>
                  <a:pt x="533" y="38"/>
                  <a:pt x="533" y="38"/>
                  <a:pt x="533" y="38"/>
                </a:cubicBezTo>
                <a:cubicBezTo>
                  <a:pt x="528" y="38"/>
                  <a:pt x="524" y="42"/>
                  <a:pt x="524" y="47"/>
                </a:cubicBezTo>
                <a:cubicBezTo>
                  <a:pt x="524" y="52"/>
                  <a:pt x="528" y="56"/>
                  <a:pt x="533" y="56"/>
                </a:cubicBezTo>
                <a:cubicBezTo>
                  <a:pt x="533" y="56"/>
                  <a:pt x="533" y="56"/>
                  <a:pt x="533" y="56"/>
                </a:cubicBezTo>
                <a:cubicBezTo>
                  <a:pt x="533" y="56"/>
                  <a:pt x="533" y="56"/>
                  <a:pt x="533" y="56"/>
                </a:cubicBezTo>
                <a:cubicBezTo>
                  <a:pt x="536" y="56"/>
                  <a:pt x="539" y="57"/>
                  <a:pt x="542" y="59"/>
                </a:cubicBezTo>
                <a:cubicBezTo>
                  <a:pt x="544" y="59"/>
                  <a:pt x="544" y="61"/>
                  <a:pt x="544" y="63"/>
                </a:cubicBezTo>
                <a:cubicBezTo>
                  <a:pt x="544" y="208"/>
                  <a:pt x="544" y="208"/>
                  <a:pt x="544" y="208"/>
                </a:cubicBezTo>
                <a:cubicBezTo>
                  <a:pt x="544" y="208"/>
                  <a:pt x="544" y="208"/>
                  <a:pt x="544" y="208"/>
                </a:cubicBezTo>
                <a:cubicBezTo>
                  <a:pt x="544" y="208"/>
                  <a:pt x="544" y="209"/>
                  <a:pt x="544" y="209"/>
                </a:cubicBezTo>
                <a:cubicBezTo>
                  <a:pt x="544" y="210"/>
                  <a:pt x="544" y="211"/>
                  <a:pt x="544" y="211"/>
                </a:cubicBezTo>
                <a:cubicBezTo>
                  <a:pt x="544" y="212"/>
                  <a:pt x="544" y="212"/>
                  <a:pt x="544" y="213"/>
                </a:cubicBezTo>
                <a:cubicBezTo>
                  <a:pt x="544" y="217"/>
                  <a:pt x="542" y="220"/>
                  <a:pt x="539" y="223"/>
                </a:cubicBezTo>
                <a:cubicBezTo>
                  <a:pt x="533" y="228"/>
                  <a:pt x="524" y="228"/>
                  <a:pt x="519" y="221"/>
                </a:cubicBezTo>
                <a:cubicBezTo>
                  <a:pt x="502" y="202"/>
                  <a:pt x="478" y="174"/>
                  <a:pt x="456" y="148"/>
                </a:cubicBezTo>
                <a:cubicBezTo>
                  <a:pt x="463" y="144"/>
                  <a:pt x="469" y="139"/>
                  <a:pt x="474" y="132"/>
                </a:cubicBezTo>
                <a:cubicBezTo>
                  <a:pt x="494" y="111"/>
                  <a:pt x="494" y="77"/>
                  <a:pt x="474" y="56"/>
                </a:cubicBezTo>
                <a:cubicBezTo>
                  <a:pt x="472" y="55"/>
                  <a:pt x="471" y="54"/>
                  <a:pt x="470" y="53"/>
                </a:cubicBezTo>
                <a:cubicBezTo>
                  <a:pt x="470" y="53"/>
                  <a:pt x="469" y="52"/>
                  <a:pt x="469" y="52"/>
                </a:cubicBezTo>
                <a:cubicBezTo>
                  <a:pt x="461" y="45"/>
                  <a:pt x="448" y="42"/>
                  <a:pt x="441" y="42"/>
                </a:cubicBezTo>
                <a:cubicBezTo>
                  <a:pt x="440" y="42"/>
                  <a:pt x="440" y="42"/>
                  <a:pt x="440" y="42"/>
                </a:cubicBezTo>
                <a:cubicBezTo>
                  <a:pt x="433" y="42"/>
                  <a:pt x="261" y="38"/>
                  <a:pt x="260" y="38"/>
                </a:cubicBezTo>
                <a:cubicBezTo>
                  <a:pt x="260" y="38"/>
                  <a:pt x="260" y="38"/>
                  <a:pt x="260" y="38"/>
                </a:cubicBezTo>
                <a:cubicBezTo>
                  <a:pt x="255" y="38"/>
                  <a:pt x="252" y="42"/>
                  <a:pt x="252" y="47"/>
                </a:cubicBezTo>
                <a:cubicBezTo>
                  <a:pt x="252" y="52"/>
                  <a:pt x="255" y="56"/>
                  <a:pt x="260" y="56"/>
                </a:cubicBezTo>
                <a:cubicBezTo>
                  <a:pt x="260" y="56"/>
                  <a:pt x="260" y="56"/>
                  <a:pt x="260" y="56"/>
                </a:cubicBezTo>
                <a:cubicBezTo>
                  <a:pt x="261" y="56"/>
                  <a:pt x="261" y="56"/>
                  <a:pt x="261" y="56"/>
                </a:cubicBezTo>
                <a:cubicBezTo>
                  <a:pt x="266" y="56"/>
                  <a:pt x="270" y="58"/>
                  <a:pt x="273" y="61"/>
                </a:cubicBezTo>
                <a:cubicBezTo>
                  <a:pt x="275" y="63"/>
                  <a:pt x="276" y="65"/>
                  <a:pt x="278" y="67"/>
                </a:cubicBezTo>
                <a:cubicBezTo>
                  <a:pt x="278" y="68"/>
                  <a:pt x="278" y="69"/>
                  <a:pt x="278" y="69"/>
                </a:cubicBezTo>
                <a:cubicBezTo>
                  <a:pt x="278" y="89"/>
                  <a:pt x="277" y="168"/>
                  <a:pt x="277" y="168"/>
                </a:cubicBezTo>
                <a:cubicBezTo>
                  <a:pt x="246" y="139"/>
                  <a:pt x="175" y="71"/>
                  <a:pt x="189" y="84"/>
                </a:cubicBezTo>
                <a:cubicBezTo>
                  <a:pt x="172" y="68"/>
                  <a:pt x="146" y="44"/>
                  <a:pt x="143" y="41"/>
                </a:cubicBezTo>
                <a:cubicBezTo>
                  <a:pt x="143" y="41"/>
                  <a:pt x="142" y="40"/>
                  <a:pt x="138" y="36"/>
                </a:cubicBezTo>
                <a:cubicBezTo>
                  <a:pt x="134" y="33"/>
                  <a:pt x="128" y="33"/>
                  <a:pt x="124" y="37"/>
                </a:cubicBezTo>
                <a:cubicBezTo>
                  <a:pt x="122" y="39"/>
                  <a:pt x="122" y="41"/>
                  <a:pt x="121" y="44"/>
                </a:cubicBezTo>
                <a:cubicBezTo>
                  <a:pt x="121" y="45"/>
                  <a:pt x="121" y="45"/>
                  <a:pt x="121" y="45"/>
                </a:cubicBezTo>
                <a:cubicBezTo>
                  <a:pt x="119" y="133"/>
                  <a:pt x="119" y="133"/>
                  <a:pt x="119" y="133"/>
                </a:cubicBezTo>
                <a:cubicBezTo>
                  <a:pt x="116" y="211"/>
                  <a:pt x="116" y="211"/>
                  <a:pt x="116" y="211"/>
                </a:cubicBezTo>
                <a:cubicBezTo>
                  <a:pt x="116" y="211"/>
                  <a:pt x="116" y="211"/>
                  <a:pt x="116" y="211"/>
                </a:cubicBezTo>
                <a:cubicBezTo>
                  <a:pt x="116" y="213"/>
                  <a:pt x="116" y="215"/>
                  <a:pt x="115" y="217"/>
                </a:cubicBezTo>
                <a:cubicBezTo>
                  <a:pt x="114" y="219"/>
                  <a:pt x="113" y="221"/>
                  <a:pt x="111" y="222"/>
                </a:cubicBezTo>
                <a:cubicBezTo>
                  <a:pt x="108" y="226"/>
                  <a:pt x="104" y="228"/>
                  <a:pt x="99" y="228"/>
                </a:cubicBezTo>
                <a:cubicBezTo>
                  <a:pt x="94" y="228"/>
                  <a:pt x="90" y="226"/>
                  <a:pt x="87" y="222"/>
                </a:cubicBezTo>
                <a:cubicBezTo>
                  <a:pt x="85" y="221"/>
                  <a:pt x="84" y="219"/>
                  <a:pt x="83" y="217"/>
                </a:cubicBezTo>
                <a:cubicBezTo>
                  <a:pt x="82" y="215"/>
                  <a:pt x="82" y="214"/>
                  <a:pt x="82" y="212"/>
                </a:cubicBezTo>
                <a:cubicBezTo>
                  <a:pt x="82" y="35"/>
                  <a:pt x="82" y="35"/>
                  <a:pt x="82" y="35"/>
                </a:cubicBezTo>
                <a:cubicBezTo>
                  <a:pt x="82" y="29"/>
                  <a:pt x="87" y="24"/>
                  <a:pt x="92" y="24"/>
                </a:cubicBezTo>
                <a:cubicBezTo>
                  <a:pt x="170" y="24"/>
                  <a:pt x="788" y="20"/>
                  <a:pt x="842" y="20"/>
                </a:cubicBezTo>
                <a:cubicBezTo>
                  <a:pt x="846" y="17"/>
                  <a:pt x="847" y="11"/>
                  <a:pt x="844" y="6"/>
                </a:cubicBezTo>
                <a:cubicBezTo>
                  <a:pt x="844" y="5"/>
                  <a:pt x="843" y="5"/>
                  <a:pt x="842" y="4"/>
                </a:cubicBezTo>
                <a:cubicBezTo>
                  <a:pt x="838" y="4"/>
                  <a:pt x="12" y="0"/>
                  <a:pt x="12" y="0"/>
                </a:cubicBezTo>
                <a:cubicBezTo>
                  <a:pt x="11" y="0"/>
                  <a:pt x="11" y="0"/>
                  <a:pt x="10" y="0"/>
                </a:cubicBezTo>
                <a:cubicBezTo>
                  <a:pt x="6" y="0"/>
                  <a:pt x="2" y="4"/>
                  <a:pt x="2" y="9"/>
                </a:cubicBezTo>
                <a:cubicBezTo>
                  <a:pt x="2" y="14"/>
                  <a:pt x="5" y="17"/>
                  <a:pt x="9" y="18"/>
                </a:cubicBezTo>
                <a:cubicBezTo>
                  <a:pt x="12" y="20"/>
                  <a:pt x="14" y="21"/>
                  <a:pt x="17" y="22"/>
                </a:cubicBezTo>
                <a:cubicBezTo>
                  <a:pt x="20" y="24"/>
                  <a:pt x="22" y="25"/>
                  <a:pt x="24" y="27"/>
                </a:cubicBezTo>
                <a:cubicBezTo>
                  <a:pt x="24" y="27"/>
                  <a:pt x="24" y="27"/>
                  <a:pt x="24" y="27"/>
                </a:cubicBezTo>
                <a:cubicBezTo>
                  <a:pt x="26" y="30"/>
                  <a:pt x="29" y="33"/>
                  <a:pt x="29" y="40"/>
                </a:cubicBezTo>
                <a:cubicBezTo>
                  <a:pt x="29" y="40"/>
                  <a:pt x="29" y="40"/>
                  <a:pt x="29" y="40"/>
                </a:cubicBezTo>
                <a:cubicBezTo>
                  <a:pt x="29" y="208"/>
                  <a:pt x="29" y="208"/>
                  <a:pt x="29" y="208"/>
                </a:cubicBezTo>
                <a:cubicBezTo>
                  <a:pt x="29" y="209"/>
                  <a:pt x="29" y="209"/>
                  <a:pt x="29" y="209"/>
                </a:cubicBezTo>
                <a:cubicBezTo>
                  <a:pt x="29" y="210"/>
                  <a:pt x="29" y="211"/>
                  <a:pt x="29" y="211"/>
                </a:cubicBezTo>
                <a:cubicBezTo>
                  <a:pt x="29" y="213"/>
                  <a:pt x="29" y="215"/>
                  <a:pt x="28" y="217"/>
                </a:cubicBezTo>
                <a:cubicBezTo>
                  <a:pt x="27" y="219"/>
                  <a:pt x="26" y="221"/>
                  <a:pt x="24" y="222"/>
                </a:cubicBezTo>
                <a:cubicBezTo>
                  <a:pt x="20" y="226"/>
                  <a:pt x="16" y="228"/>
                  <a:pt x="11" y="228"/>
                </a:cubicBezTo>
                <a:cubicBezTo>
                  <a:pt x="11" y="228"/>
                  <a:pt x="11" y="228"/>
                  <a:pt x="11" y="228"/>
                </a:cubicBezTo>
                <a:cubicBezTo>
                  <a:pt x="10" y="228"/>
                  <a:pt x="10" y="228"/>
                  <a:pt x="10" y="228"/>
                </a:cubicBezTo>
                <a:cubicBezTo>
                  <a:pt x="6" y="228"/>
                  <a:pt x="2" y="232"/>
                  <a:pt x="2" y="237"/>
                </a:cubicBezTo>
                <a:cubicBezTo>
                  <a:pt x="2" y="242"/>
                  <a:pt x="6" y="246"/>
                  <a:pt x="10" y="246"/>
                </a:cubicBezTo>
                <a:cubicBezTo>
                  <a:pt x="11" y="246"/>
                  <a:pt x="11" y="246"/>
                  <a:pt x="11" y="246"/>
                </a:cubicBezTo>
                <a:cubicBezTo>
                  <a:pt x="46" y="246"/>
                  <a:pt x="46" y="246"/>
                  <a:pt x="46" y="246"/>
                </a:cubicBezTo>
                <a:cubicBezTo>
                  <a:pt x="143" y="246"/>
                  <a:pt x="143" y="246"/>
                  <a:pt x="143" y="246"/>
                </a:cubicBezTo>
                <a:cubicBezTo>
                  <a:pt x="178" y="246"/>
                  <a:pt x="178" y="246"/>
                  <a:pt x="178" y="246"/>
                </a:cubicBezTo>
                <a:cubicBezTo>
                  <a:pt x="178" y="246"/>
                  <a:pt x="178" y="246"/>
                  <a:pt x="178" y="246"/>
                </a:cubicBezTo>
                <a:cubicBezTo>
                  <a:pt x="183" y="246"/>
                  <a:pt x="187" y="242"/>
                  <a:pt x="187" y="237"/>
                </a:cubicBezTo>
                <a:cubicBezTo>
                  <a:pt x="187" y="232"/>
                  <a:pt x="183" y="228"/>
                  <a:pt x="178" y="228"/>
                </a:cubicBezTo>
                <a:cubicBezTo>
                  <a:pt x="178" y="228"/>
                  <a:pt x="178" y="228"/>
                  <a:pt x="178" y="228"/>
                </a:cubicBezTo>
                <a:cubicBezTo>
                  <a:pt x="177" y="228"/>
                  <a:pt x="177" y="228"/>
                  <a:pt x="177" y="228"/>
                </a:cubicBezTo>
                <a:cubicBezTo>
                  <a:pt x="173" y="228"/>
                  <a:pt x="168" y="226"/>
                  <a:pt x="165" y="222"/>
                </a:cubicBezTo>
                <a:cubicBezTo>
                  <a:pt x="163" y="221"/>
                  <a:pt x="162" y="219"/>
                  <a:pt x="160" y="217"/>
                </a:cubicBezTo>
                <a:cubicBezTo>
                  <a:pt x="160" y="215"/>
                  <a:pt x="160" y="214"/>
                  <a:pt x="160" y="213"/>
                </a:cubicBezTo>
                <a:cubicBezTo>
                  <a:pt x="159" y="194"/>
                  <a:pt x="157" y="119"/>
                  <a:pt x="157" y="119"/>
                </a:cubicBezTo>
                <a:cubicBezTo>
                  <a:pt x="208" y="167"/>
                  <a:pt x="261" y="218"/>
                  <a:pt x="273" y="229"/>
                </a:cubicBezTo>
                <a:cubicBezTo>
                  <a:pt x="290" y="246"/>
                  <a:pt x="290" y="246"/>
                  <a:pt x="290" y="246"/>
                </a:cubicBezTo>
                <a:cubicBezTo>
                  <a:pt x="297" y="252"/>
                  <a:pt x="307" y="251"/>
                  <a:pt x="313" y="245"/>
                </a:cubicBezTo>
                <a:cubicBezTo>
                  <a:pt x="316" y="241"/>
                  <a:pt x="317" y="238"/>
                  <a:pt x="317" y="233"/>
                </a:cubicBezTo>
                <a:cubicBezTo>
                  <a:pt x="317" y="67"/>
                  <a:pt x="317" y="67"/>
                  <a:pt x="317" y="67"/>
                </a:cubicBezTo>
                <a:cubicBezTo>
                  <a:pt x="317" y="61"/>
                  <a:pt x="322" y="56"/>
                  <a:pt x="327" y="56"/>
                </a:cubicBezTo>
                <a:cubicBezTo>
                  <a:pt x="338" y="56"/>
                  <a:pt x="338" y="56"/>
                  <a:pt x="338" y="56"/>
                </a:cubicBezTo>
                <a:cubicBezTo>
                  <a:pt x="343" y="56"/>
                  <a:pt x="348" y="60"/>
                  <a:pt x="348" y="66"/>
                </a:cubicBezTo>
                <a:cubicBezTo>
                  <a:pt x="348" y="211"/>
                  <a:pt x="348" y="211"/>
                  <a:pt x="348" y="211"/>
                </a:cubicBezTo>
                <a:cubicBezTo>
                  <a:pt x="348" y="211"/>
                  <a:pt x="348" y="211"/>
                  <a:pt x="348" y="211"/>
                </a:cubicBezTo>
                <a:cubicBezTo>
                  <a:pt x="348" y="213"/>
                  <a:pt x="348" y="215"/>
                  <a:pt x="347" y="217"/>
                </a:cubicBezTo>
                <a:cubicBezTo>
                  <a:pt x="346" y="219"/>
                  <a:pt x="345" y="221"/>
                  <a:pt x="344" y="222"/>
                </a:cubicBezTo>
                <a:cubicBezTo>
                  <a:pt x="341" y="226"/>
                  <a:pt x="338" y="228"/>
                  <a:pt x="334" y="228"/>
                </a:cubicBezTo>
                <a:cubicBezTo>
                  <a:pt x="334" y="228"/>
                  <a:pt x="334" y="228"/>
                  <a:pt x="334" y="228"/>
                </a:cubicBezTo>
                <a:cubicBezTo>
                  <a:pt x="334" y="228"/>
                  <a:pt x="334" y="228"/>
                  <a:pt x="334" y="228"/>
                </a:cubicBezTo>
                <a:cubicBezTo>
                  <a:pt x="329" y="228"/>
                  <a:pt x="325" y="232"/>
                  <a:pt x="325" y="237"/>
                </a:cubicBezTo>
                <a:cubicBezTo>
                  <a:pt x="325" y="242"/>
                  <a:pt x="329" y="246"/>
                  <a:pt x="334" y="246"/>
                </a:cubicBezTo>
                <a:cubicBezTo>
                  <a:pt x="334" y="246"/>
                  <a:pt x="334" y="246"/>
                  <a:pt x="334" y="246"/>
                </a:cubicBezTo>
                <a:cubicBezTo>
                  <a:pt x="353" y="246"/>
                  <a:pt x="353" y="246"/>
                  <a:pt x="353" y="246"/>
                </a:cubicBezTo>
                <a:cubicBezTo>
                  <a:pt x="418" y="246"/>
                  <a:pt x="418" y="246"/>
                  <a:pt x="418" y="246"/>
                </a:cubicBezTo>
                <a:cubicBezTo>
                  <a:pt x="418" y="246"/>
                  <a:pt x="418" y="246"/>
                  <a:pt x="418" y="246"/>
                </a:cubicBezTo>
                <a:cubicBezTo>
                  <a:pt x="419" y="246"/>
                  <a:pt x="419" y="246"/>
                  <a:pt x="419" y="246"/>
                </a:cubicBezTo>
                <a:cubicBezTo>
                  <a:pt x="423" y="246"/>
                  <a:pt x="427" y="242"/>
                  <a:pt x="427" y="237"/>
                </a:cubicBezTo>
                <a:cubicBezTo>
                  <a:pt x="427" y="232"/>
                  <a:pt x="423" y="228"/>
                  <a:pt x="419" y="228"/>
                </a:cubicBezTo>
                <a:cubicBezTo>
                  <a:pt x="418" y="228"/>
                  <a:pt x="418" y="228"/>
                  <a:pt x="418" y="228"/>
                </a:cubicBezTo>
                <a:cubicBezTo>
                  <a:pt x="418" y="228"/>
                  <a:pt x="418" y="228"/>
                  <a:pt x="418" y="228"/>
                </a:cubicBezTo>
                <a:cubicBezTo>
                  <a:pt x="417" y="228"/>
                  <a:pt x="417" y="228"/>
                  <a:pt x="417" y="228"/>
                </a:cubicBezTo>
                <a:cubicBezTo>
                  <a:pt x="412" y="228"/>
                  <a:pt x="408" y="226"/>
                  <a:pt x="404" y="222"/>
                </a:cubicBezTo>
                <a:cubicBezTo>
                  <a:pt x="402" y="221"/>
                  <a:pt x="401" y="219"/>
                  <a:pt x="400" y="217"/>
                </a:cubicBezTo>
                <a:cubicBezTo>
                  <a:pt x="399" y="215"/>
                  <a:pt x="399" y="213"/>
                  <a:pt x="399" y="211"/>
                </a:cubicBezTo>
                <a:cubicBezTo>
                  <a:pt x="399" y="211"/>
                  <a:pt x="399" y="211"/>
                  <a:pt x="399" y="211"/>
                </a:cubicBezTo>
                <a:cubicBezTo>
                  <a:pt x="399" y="169"/>
                  <a:pt x="399" y="169"/>
                  <a:pt x="399" y="169"/>
                </a:cubicBezTo>
                <a:cubicBezTo>
                  <a:pt x="416" y="169"/>
                  <a:pt x="416" y="169"/>
                  <a:pt x="416" y="169"/>
                </a:cubicBezTo>
                <a:cubicBezTo>
                  <a:pt x="437" y="193"/>
                  <a:pt x="456" y="215"/>
                  <a:pt x="468" y="229"/>
                </a:cubicBezTo>
                <a:cubicBezTo>
                  <a:pt x="469" y="231"/>
                  <a:pt x="469" y="231"/>
                  <a:pt x="469" y="231"/>
                </a:cubicBezTo>
                <a:cubicBezTo>
                  <a:pt x="477" y="241"/>
                  <a:pt x="488" y="246"/>
                  <a:pt x="500" y="246"/>
                </a:cubicBezTo>
                <a:cubicBezTo>
                  <a:pt x="517" y="246"/>
                  <a:pt x="517" y="246"/>
                  <a:pt x="517" y="246"/>
                </a:cubicBezTo>
                <a:cubicBezTo>
                  <a:pt x="702" y="246"/>
                  <a:pt x="702" y="246"/>
                  <a:pt x="702" y="246"/>
                </a:cubicBezTo>
                <a:cubicBezTo>
                  <a:pt x="702" y="246"/>
                  <a:pt x="702" y="246"/>
                  <a:pt x="702" y="246"/>
                </a:cubicBezTo>
                <a:cubicBezTo>
                  <a:pt x="703" y="246"/>
                  <a:pt x="703" y="246"/>
                  <a:pt x="703" y="246"/>
                </a:cubicBezTo>
                <a:cubicBezTo>
                  <a:pt x="704" y="246"/>
                  <a:pt x="704" y="246"/>
                  <a:pt x="704" y="246"/>
                </a:cubicBezTo>
                <a:cubicBezTo>
                  <a:pt x="704" y="245"/>
                  <a:pt x="704" y="245"/>
                  <a:pt x="704" y="245"/>
                </a:cubicBezTo>
                <a:cubicBezTo>
                  <a:pt x="708" y="245"/>
                  <a:pt x="711" y="241"/>
                  <a:pt x="711" y="237"/>
                </a:cubicBezTo>
                <a:cubicBezTo>
                  <a:pt x="711" y="232"/>
                  <a:pt x="707" y="228"/>
                  <a:pt x="702" y="228"/>
                </a:cubicBezTo>
                <a:cubicBezTo>
                  <a:pt x="702" y="228"/>
                  <a:pt x="702" y="228"/>
                  <a:pt x="702" y="228"/>
                </a:cubicBezTo>
                <a:cubicBezTo>
                  <a:pt x="702" y="228"/>
                  <a:pt x="701" y="228"/>
                  <a:pt x="701" y="228"/>
                </a:cubicBezTo>
                <a:cubicBezTo>
                  <a:pt x="700" y="228"/>
                  <a:pt x="700" y="228"/>
                  <a:pt x="700" y="227"/>
                </a:cubicBezTo>
                <a:cubicBezTo>
                  <a:pt x="698" y="226"/>
                  <a:pt x="698" y="225"/>
                  <a:pt x="699" y="223"/>
                </a:cubicBezTo>
                <a:cubicBezTo>
                  <a:pt x="701" y="220"/>
                  <a:pt x="730" y="181"/>
                  <a:pt x="730" y="181"/>
                </a:cubicBezTo>
                <a:cubicBezTo>
                  <a:pt x="779" y="261"/>
                  <a:pt x="779" y="261"/>
                  <a:pt x="779" y="261"/>
                </a:cubicBezTo>
                <a:cubicBezTo>
                  <a:pt x="779" y="261"/>
                  <a:pt x="8" y="265"/>
                  <a:pt x="5" y="265"/>
                </a:cubicBezTo>
                <a:cubicBezTo>
                  <a:pt x="1" y="269"/>
                  <a:pt x="0" y="275"/>
                  <a:pt x="3" y="279"/>
                </a:cubicBezTo>
                <a:cubicBezTo>
                  <a:pt x="3" y="280"/>
                  <a:pt x="4" y="280"/>
                  <a:pt x="5" y="281"/>
                </a:cubicBezTo>
                <a:cubicBezTo>
                  <a:pt x="8" y="281"/>
                  <a:pt x="857" y="285"/>
                  <a:pt x="857" y="285"/>
                </a:cubicBezTo>
                <a:cubicBezTo>
                  <a:pt x="857" y="285"/>
                  <a:pt x="857" y="285"/>
                  <a:pt x="857" y="285"/>
                </a:cubicBezTo>
                <a:cubicBezTo>
                  <a:pt x="862" y="285"/>
                  <a:pt x="866" y="281"/>
                  <a:pt x="866" y="276"/>
                </a:cubicBezTo>
                <a:cubicBezTo>
                  <a:pt x="866" y="271"/>
                  <a:pt x="863" y="267"/>
                  <a:pt x="859" y="267"/>
                </a:cubicBezTo>
                <a:cubicBezTo>
                  <a:pt x="856" y="265"/>
                  <a:pt x="853" y="264"/>
                  <a:pt x="850" y="263"/>
                </a:cubicBezTo>
                <a:cubicBezTo>
                  <a:pt x="848" y="261"/>
                  <a:pt x="846" y="260"/>
                  <a:pt x="843" y="258"/>
                </a:cubicBezTo>
                <a:cubicBezTo>
                  <a:pt x="843" y="258"/>
                  <a:pt x="843" y="258"/>
                  <a:pt x="843" y="258"/>
                </a:cubicBezTo>
                <a:cubicBezTo>
                  <a:pt x="843" y="257"/>
                  <a:pt x="842" y="257"/>
                  <a:pt x="842" y="256"/>
                </a:cubicBezTo>
                <a:cubicBezTo>
                  <a:pt x="842" y="256"/>
                  <a:pt x="842" y="256"/>
                  <a:pt x="842" y="256"/>
                </a:cubicBezTo>
                <a:cubicBezTo>
                  <a:pt x="762" y="136"/>
                  <a:pt x="762" y="136"/>
                  <a:pt x="762" y="136"/>
                </a:cubicBezTo>
                <a:cubicBezTo>
                  <a:pt x="813" y="66"/>
                  <a:pt x="813" y="66"/>
                  <a:pt x="813" y="66"/>
                </a:cubicBezTo>
                <a:cubicBezTo>
                  <a:pt x="813" y="66"/>
                  <a:pt x="813" y="66"/>
                  <a:pt x="813" y="66"/>
                </a:cubicBezTo>
                <a:cubicBezTo>
                  <a:pt x="813" y="66"/>
                  <a:pt x="814" y="65"/>
                  <a:pt x="814" y="65"/>
                </a:cubicBezTo>
                <a:cubicBezTo>
                  <a:pt x="814" y="65"/>
                  <a:pt x="814" y="65"/>
                  <a:pt x="814" y="65"/>
                </a:cubicBezTo>
                <a:cubicBezTo>
                  <a:pt x="815" y="63"/>
                  <a:pt x="816" y="62"/>
                  <a:pt x="817" y="61"/>
                </a:cubicBezTo>
                <a:cubicBezTo>
                  <a:pt x="821" y="58"/>
                  <a:pt x="826" y="56"/>
                  <a:pt x="831" y="56"/>
                </a:cubicBezTo>
                <a:cubicBezTo>
                  <a:pt x="832" y="56"/>
                  <a:pt x="832" y="56"/>
                  <a:pt x="832" y="56"/>
                </a:cubicBezTo>
                <a:cubicBezTo>
                  <a:pt x="832" y="56"/>
                  <a:pt x="832" y="56"/>
                  <a:pt x="832" y="56"/>
                </a:cubicBezTo>
                <a:cubicBezTo>
                  <a:pt x="836" y="56"/>
                  <a:pt x="840" y="52"/>
                  <a:pt x="840" y="47"/>
                </a:cubicBezTo>
                <a:cubicBezTo>
                  <a:pt x="840" y="42"/>
                  <a:pt x="836" y="38"/>
                  <a:pt x="832" y="38"/>
                </a:cubicBezTo>
                <a:cubicBezTo>
                  <a:pt x="832" y="38"/>
                  <a:pt x="832" y="38"/>
                  <a:pt x="832" y="38"/>
                </a:cubicBezTo>
                <a:cubicBezTo>
                  <a:pt x="767" y="38"/>
                  <a:pt x="767" y="38"/>
                  <a:pt x="767" y="38"/>
                </a:cubicBezTo>
                <a:cubicBezTo>
                  <a:pt x="767" y="38"/>
                  <a:pt x="767" y="38"/>
                  <a:pt x="767" y="38"/>
                </a:cubicBezTo>
                <a:cubicBezTo>
                  <a:pt x="762" y="38"/>
                  <a:pt x="758" y="42"/>
                  <a:pt x="758" y="47"/>
                </a:cubicBezTo>
                <a:cubicBezTo>
                  <a:pt x="758" y="52"/>
                  <a:pt x="762" y="56"/>
                  <a:pt x="767" y="56"/>
                </a:cubicBezTo>
                <a:cubicBezTo>
                  <a:pt x="767" y="56"/>
                  <a:pt x="767" y="56"/>
                  <a:pt x="767" y="56"/>
                </a:cubicBezTo>
                <a:cubicBezTo>
                  <a:pt x="767" y="56"/>
                  <a:pt x="767" y="56"/>
                  <a:pt x="767" y="56"/>
                </a:cubicBezTo>
                <a:cubicBezTo>
                  <a:pt x="768" y="56"/>
                  <a:pt x="768" y="56"/>
                  <a:pt x="769" y="56"/>
                </a:cubicBezTo>
                <a:cubicBezTo>
                  <a:pt x="770" y="56"/>
                  <a:pt x="770" y="56"/>
                  <a:pt x="771" y="57"/>
                </a:cubicBezTo>
                <a:cubicBezTo>
                  <a:pt x="772" y="58"/>
                  <a:pt x="772" y="60"/>
                  <a:pt x="771" y="61"/>
                </a:cubicBezTo>
                <a:cubicBezTo>
                  <a:pt x="761" y="76"/>
                  <a:pt x="741" y="103"/>
                  <a:pt x="741" y="103"/>
                </a:cubicBezTo>
                <a:cubicBezTo>
                  <a:pt x="713" y="61"/>
                  <a:pt x="713" y="61"/>
                  <a:pt x="713" y="61"/>
                </a:cubicBezTo>
                <a:cubicBezTo>
                  <a:pt x="712" y="59"/>
                  <a:pt x="712" y="59"/>
                  <a:pt x="712" y="59"/>
                </a:cubicBezTo>
                <a:cubicBezTo>
                  <a:pt x="712" y="59"/>
                  <a:pt x="712" y="59"/>
                  <a:pt x="712" y="58"/>
                </a:cubicBezTo>
                <a:cubicBezTo>
                  <a:pt x="712" y="57"/>
                  <a:pt x="713" y="56"/>
                  <a:pt x="714" y="56"/>
                </a:cubicBezTo>
                <a:cubicBezTo>
                  <a:pt x="719" y="56"/>
                  <a:pt x="722" y="52"/>
                  <a:pt x="722" y="47"/>
                </a:cubicBezTo>
                <a:cubicBezTo>
                  <a:pt x="722" y="42"/>
                  <a:pt x="718" y="38"/>
                  <a:pt x="714" y="38"/>
                </a:cubicBezTo>
                <a:cubicBezTo>
                  <a:pt x="714" y="38"/>
                  <a:pt x="714" y="38"/>
                  <a:pt x="714" y="38"/>
                </a:cubicBezTo>
                <a:cubicBezTo>
                  <a:pt x="641" y="38"/>
                  <a:pt x="641" y="38"/>
                  <a:pt x="641" y="38"/>
                </a:cubicBezTo>
                <a:cubicBezTo>
                  <a:pt x="640" y="38"/>
                  <a:pt x="640" y="38"/>
                  <a:pt x="640" y="38"/>
                </a:cubicBezTo>
                <a:cubicBezTo>
                  <a:pt x="636" y="38"/>
                  <a:pt x="632" y="42"/>
                  <a:pt x="632" y="47"/>
                </a:cubicBezTo>
                <a:cubicBezTo>
                  <a:pt x="632" y="52"/>
                  <a:pt x="636" y="56"/>
                  <a:pt x="640" y="56"/>
                </a:cubicBezTo>
                <a:cubicBezTo>
                  <a:pt x="641" y="56"/>
                  <a:pt x="641" y="56"/>
                  <a:pt x="641" y="56"/>
                </a:cubicBezTo>
                <a:cubicBezTo>
                  <a:pt x="641" y="56"/>
                  <a:pt x="641" y="56"/>
                  <a:pt x="641" y="56"/>
                </a:cubicBezTo>
                <a:cubicBezTo>
                  <a:pt x="647" y="56"/>
                  <a:pt x="652" y="58"/>
                  <a:pt x="656" y="61"/>
                </a:cubicBezTo>
                <a:cubicBezTo>
                  <a:pt x="657" y="62"/>
                  <a:pt x="658" y="63"/>
                  <a:pt x="659" y="64"/>
                </a:cubicBezTo>
                <a:cubicBezTo>
                  <a:pt x="709" y="147"/>
                  <a:pt x="709" y="147"/>
                  <a:pt x="709" y="147"/>
                </a:cubicBezTo>
                <a:cubicBezTo>
                  <a:pt x="658" y="218"/>
                  <a:pt x="658" y="218"/>
                  <a:pt x="658" y="218"/>
                </a:cubicBezTo>
                <a:cubicBezTo>
                  <a:pt x="657" y="220"/>
                  <a:pt x="657" y="220"/>
                  <a:pt x="657" y="220"/>
                </a:cubicBezTo>
                <a:cubicBezTo>
                  <a:pt x="653" y="225"/>
                  <a:pt x="647" y="228"/>
                  <a:pt x="640" y="228"/>
                </a:cubicBezTo>
                <a:cubicBezTo>
                  <a:pt x="618" y="228"/>
                  <a:pt x="618" y="228"/>
                  <a:pt x="618" y="228"/>
                </a:cubicBezTo>
                <a:cubicBezTo>
                  <a:pt x="618" y="228"/>
                  <a:pt x="618" y="228"/>
                  <a:pt x="618" y="228"/>
                </a:cubicBezTo>
                <a:cubicBezTo>
                  <a:pt x="618" y="228"/>
                  <a:pt x="618" y="228"/>
                  <a:pt x="618" y="228"/>
                </a:cubicBezTo>
                <a:cubicBezTo>
                  <a:pt x="613" y="228"/>
                  <a:pt x="609" y="226"/>
                  <a:pt x="605" y="223"/>
                </a:cubicBezTo>
                <a:cubicBezTo>
                  <a:pt x="603" y="221"/>
                  <a:pt x="602" y="219"/>
                  <a:pt x="600" y="217"/>
                </a:cubicBezTo>
                <a:cubicBezTo>
                  <a:pt x="600" y="215"/>
                  <a:pt x="599" y="213"/>
                  <a:pt x="600" y="212"/>
                </a:cubicBezTo>
                <a:cubicBezTo>
                  <a:pt x="599" y="211"/>
                  <a:pt x="599" y="211"/>
                  <a:pt x="599" y="211"/>
                </a:cubicBezTo>
                <a:cubicBezTo>
                  <a:pt x="599" y="64"/>
                  <a:pt x="599" y="64"/>
                  <a:pt x="599" y="64"/>
                </a:cubicBezTo>
                <a:cubicBezTo>
                  <a:pt x="599" y="63"/>
                  <a:pt x="599" y="63"/>
                  <a:pt x="599" y="63"/>
                </a:cubicBezTo>
                <a:cubicBezTo>
                  <a:pt x="599" y="61"/>
                  <a:pt x="600" y="60"/>
                  <a:pt x="602" y="59"/>
                </a:cubicBezTo>
                <a:cubicBezTo>
                  <a:pt x="605" y="57"/>
                  <a:pt x="608" y="56"/>
                  <a:pt x="611" y="56"/>
                </a:cubicBezTo>
                <a:cubicBezTo>
                  <a:pt x="612" y="56"/>
                  <a:pt x="612" y="56"/>
                  <a:pt x="612" y="56"/>
                </a:cubicBezTo>
                <a:cubicBezTo>
                  <a:pt x="612" y="56"/>
                  <a:pt x="612" y="56"/>
                  <a:pt x="612" y="56"/>
                </a:cubicBezTo>
                <a:cubicBezTo>
                  <a:pt x="612" y="56"/>
                  <a:pt x="612" y="56"/>
                  <a:pt x="612" y="56"/>
                </a:cubicBezTo>
                <a:cubicBezTo>
                  <a:pt x="612" y="56"/>
                  <a:pt x="612" y="56"/>
                  <a:pt x="612" y="56"/>
                </a:cubicBezTo>
                <a:cubicBezTo>
                  <a:pt x="616" y="55"/>
                  <a:pt x="619" y="51"/>
                  <a:pt x="619" y="47"/>
                </a:cubicBezTo>
                <a:cubicBezTo>
                  <a:pt x="619" y="43"/>
                  <a:pt x="616" y="39"/>
                  <a:pt x="612" y="38"/>
                </a:cubicBezTo>
                <a:cubicBezTo>
                  <a:pt x="612" y="38"/>
                  <a:pt x="612" y="38"/>
                  <a:pt x="612" y="38"/>
                </a:cubicBezTo>
                <a:cubicBezTo>
                  <a:pt x="611" y="38"/>
                  <a:pt x="611" y="38"/>
                  <a:pt x="611" y="38"/>
                </a:cubicBezTo>
                <a:cubicBezTo>
                  <a:pt x="611" y="38"/>
                  <a:pt x="611" y="38"/>
                  <a:pt x="611" y="38"/>
                </a:cubicBezTo>
                <a:cubicBezTo>
                  <a:pt x="611" y="38"/>
                  <a:pt x="611" y="38"/>
                  <a:pt x="611" y="38"/>
                </a:cubicBezTo>
                <a:lnTo>
                  <a:pt x="533" y="3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eaLnBrk="1"/>
            <a:endParaRPr lang="en-US">
              <a:solidFill>
                <a:prstClr val="black"/>
              </a:solidFill>
            </a:endParaRPr>
          </a:p>
        </p:txBody>
      </p:sp>
      <p:pic>
        <p:nvPicPr>
          <p:cNvPr id="10" name="Picture 9">
            <a:extLst>
              <a:ext uri="{FF2B5EF4-FFF2-40B4-BE49-F238E27FC236}">
                <a16:creationId xmlns:a16="http://schemas.microsoft.com/office/drawing/2014/main" id="{8E9BEF87-8768-E74A-8FDE-8D64247816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Tree>
    <p:extLst>
      <p:ext uri="{BB962C8B-B14F-4D97-AF65-F5344CB8AC3E}">
        <p14:creationId xmlns:p14="http://schemas.microsoft.com/office/powerpoint/2010/main" val="15088418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760" y="1371600"/>
            <a:ext cx="5486400" cy="457200"/>
          </a:xfrm>
          <a:prstGeom prst="rect">
            <a:avLst/>
          </a:prstGeom>
        </p:spPr>
        <p:txBody>
          <a:bodyPr anchor="t"/>
          <a:lstStyle>
            <a:lvl1pPr marL="0" indent="0">
              <a:buNone/>
              <a:defRPr sz="20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5760" y="1781968"/>
            <a:ext cx="5486400" cy="3951288"/>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39840" y="1371600"/>
            <a:ext cx="5486400" cy="457200"/>
          </a:xfrm>
          <a:prstGeom prst="rect">
            <a:avLst/>
          </a:prstGeom>
        </p:spPr>
        <p:txBody>
          <a:bodyPr anchor="t"/>
          <a:lstStyle>
            <a:lvl1pPr marL="0" indent="0">
              <a:buNone/>
              <a:defRPr sz="20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1781968"/>
            <a:ext cx="5486400" cy="3951288"/>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F531A808-8817-9441-A20B-549BA3B5CF75}"/>
              </a:ext>
            </a:extLst>
          </p:cNvPr>
          <p:cNvSpPr>
            <a:spLocks noGrp="1"/>
          </p:cNvSpPr>
          <p:nvPr>
            <p:ph type="title" hasCustomPrompt="1"/>
          </p:nvPr>
        </p:nvSpPr>
        <p:spPr>
          <a:xfrm>
            <a:off x="365759" y="274638"/>
            <a:ext cx="11460479" cy="548640"/>
          </a:xfrm>
        </p:spPr>
        <p:txBody>
          <a:bodyPr/>
          <a:lstStyle>
            <a:lvl1pPr>
              <a:defRPr sz="3000">
                <a:solidFill>
                  <a:srgbClr val="0E366A"/>
                </a:solidFill>
                <a:latin typeface="Franklin Gothic Medium" panose="020B0603020102020204" pitchFamily="34" charset="0"/>
              </a:defRPr>
            </a:lvl1pPr>
          </a:lstStyle>
          <a:p>
            <a:r>
              <a:rPr lang="en-US"/>
              <a:t>Page Header</a:t>
            </a:r>
          </a:p>
        </p:txBody>
      </p:sp>
      <p:sp>
        <p:nvSpPr>
          <p:cNvPr id="17" name="Text Placeholder 7">
            <a:extLst>
              <a:ext uri="{FF2B5EF4-FFF2-40B4-BE49-F238E27FC236}">
                <a16:creationId xmlns:a16="http://schemas.microsoft.com/office/drawing/2014/main" id="{F9717436-6190-EA47-A604-D486D8814DEB}"/>
              </a:ext>
            </a:extLst>
          </p:cNvPr>
          <p:cNvSpPr>
            <a:spLocks noGrp="1"/>
          </p:cNvSpPr>
          <p:nvPr>
            <p:ph type="body" sz="quarter" idx="13" hasCustomPrompt="1"/>
          </p:nvPr>
        </p:nvSpPr>
        <p:spPr>
          <a:xfrm>
            <a:off x="365759" y="780797"/>
            <a:ext cx="11460479" cy="456881"/>
          </a:xfrm>
        </p:spPr>
        <p:txBody>
          <a:bodyPr/>
          <a:lstStyle>
            <a:lvl1pPr marL="0" indent="0">
              <a:buNone/>
              <a:defRPr sz="2000">
                <a:solidFill>
                  <a:schemeClr val="accent2"/>
                </a:solidFill>
              </a:defRPr>
            </a:lvl1pPr>
          </a:lstStyle>
          <a:p>
            <a:pPr lvl="0"/>
            <a:r>
              <a:rPr lang="en-US"/>
              <a:t>Subhead</a:t>
            </a:r>
          </a:p>
        </p:txBody>
      </p:sp>
      <p:sp>
        <p:nvSpPr>
          <p:cNvPr id="21" name="Slide Number Placeholder 5">
            <a:extLst>
              <a:ext uri="{FF2B5EF4-FFF2-40B4-BE49-F238E27FC236}">
                <a16:creationId xmlns:a16="http://schemas.microsoft.com/office/drawing/2014/main" id="{48316516-8B94-6240-8F33-36EC3D410AC5}"/>
              </a:ext>
            </a:extLst>
          </p:cNvPr>
          <p:cNvSpPr>
            <a:spLocks noGrp="1"/>
          </p:cNvSpPr>
          <p:nvPr>
            <p:ph type="sldNum" sz="quarter" idx="15"/>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pic>
        <p:nvPicPr>
          <p:cNvPr id="13" name="Picture 12" descr="A picture containing lit, light, traffic, sitting&#10;&#10;Description automatically generated">
            <a:extLst>
              <a:ext uri="{FF2B5EF4-FFF2-40B4-BE49-F238E27FC236}">
                <a16:creationId xmlns:a16="http://schemas.microsoft.com/office/drawing/2014/main" id="{E1BAD88F-A9A9-374E-99FD-C729563ED9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pic>
        <p:nvPicPr>
          <p:cNvPr id="14" name="Picture 13">
            <a:extLst>
              <a:ext uri="{FF2B5EF4-FFF2-40B4-BE49-F238E27FC236}">
                <a16:creationId xmlns:a16="http://schemas.microsoft.com/office/drawing/2014/main" id="{D72862B5-0EE8-4B40-AF8F-E8BF01128C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Tree>
    <p:extLst>
      <p:ext uri="{BB962C8B-B14F-4D97-AF65-F5344CB8AC3E}">
        <p14:creationId xmlns:p14="http://schemas.microsoft.com/office/powerpoint/2010/main" val="316543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CCE4D51-90DE-5749-9197-15381879F614}"/>
              </a:ext>
            </a:extLst>
          </p:cNvPr>
          <p:cNvSpPr>
            <a:spLocks noGrp="1"/>
          </p:cNvSpPr>
          <p:nvPr>
            <p:ph type="title" hasCustomPrompt="1"/>
          </p:nvPr>
        </p:nvSpPr>
        <p:spPr>
          <a:xfrm>
            <a:off x="365760" y="274638"/>
            <a:ext cx="10957630" cy="548640"/>
          </a:xfrm>
        </p:spPr>
        <p:txBody>
          <a:bodyPr/>
          <a:lstStyle>
            <a:lvl1pPr>
              <a:defRPr sz="3000">
                <a:latin typeface="Franklin Gothic Medium" panose="020B0603020102020204" pitchFamily="34" charset="0"/>
              </a:defRPr>
            </a:lvl1pPr>
          </a:lstStyle>
          <a:p>
            <a:r>
              <a:rPr lang="en-US"/>
              <a:t>Page Header</a:t>
            </a:r>
          </a:p>
        </p:txBody>
      </p:sp>
      <p:sp>
        <p:nvSpPr>
          <p:cNvPr id="21" name="Content Placeholder 2">
            <a:extLst>
              <a:ext uri="{FF2B5EF4-FFF2-40B4-BE49-F238E27FC236}">
                <a16:creationId xmlns:a16="http://schemas.microsoft.com/office/drawing/2014/main" id="{3D774985-9CD7-2144-B97E-920C4F8C6A2D}"/>
              </a:ext>
            </a:extLst>
          </p:cNvPr>
          <p:cNvSpPr>
            <a:spLocks noGrp="1"/>
          </p:cNvSpPr>
          <p:nvPr>
            <p:ph idx="1"/>
          </p:nvPr>
        </p:nvSpPr>
        <p:spPr>
          <a:xfrm>
            <a:off x="365760" y="1371600"/>
            <a:ext cx="1095763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5" name="Picture 24" descr="A picture containing lit, light, traffic, sitting&#10;&#10;Description automatically generated">
            <a:extLst>
              <a:ext uri="{FF2B5EF4-FFF2-40B4-BE49-F238E27FC236}">
                <a16:creationId xmlns:a16="http://schemas.microsoft.com/office/drawing/2014/main" id="{5C5C1B01-7028-494F-ACD5-FA1E75745B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9857" y="6263577"/>
            <a:ext cx="1009083" cy="319833"/>
          </a:xfrm>
          <a:prstGeom prst="rect">
            <a:avLst/>
          </a:prstGeom>
        </p:spPr>
      </p:pic>
      <p:sp>
        <p:nvSpPr>
          <p:cNvPr id="14" name="Text Placeholder 7">
            <a:extLst>
              <a:ext uri="{FF2B5EF4-FFF2-40B4-BE49-F238E27FC236}">
                <a16:creationId xmlns:a16="http://schemas.microsoft.com/office/drawing/2014/main" id="{C9B3F4A5-1716-564A-9D96-52885396F4F5}"/>
              </a:ext>
            </a:extLst>
          </p:cNvPr>
          <p:cNvSpPr>
            <a:spLocks noGrp="1"/>
          </p:cNvSpPr>
          <p:nvPr>
            <p:ph type="body" sz="quarter" idx="13" hasCustomPrompt="1"/>
          </p:nvPr>
        </p:nvSpPr>
        <p:spPr>
          <a:xfrm>
            <a:off x="365760" y="780797"/>
            <a:ext cx="10957630" cy="456881"/>
          </a:xfrm>
        </p:spPr>
        <p:txBody>
          <a:bodyPr/>
          <a:lstStyle>
            <a:lvl1pPr marL="0" indent="0">
              <a:buNone/>
              <a:defRPr sz="2000">
                <a:solidFill>
                  <a:schemeClr val="accent2"/>
                </a:solidFill>
              </a:defRPr>
            </a:lvl1pPr>
          </a:lstStyle>
          <a:p>
            <a:pPr lvl="0"/>
            <a:r>
              <a:rPr lang="en-US"/>
              <a:t>Subhead</a:t>
            </a:r>
          </a:p>
        </p:txBody>
      </p:sp>
      <p:sp>
        <p:nvSpPr>
          <p:cNvPr id="23" name="Slide Number Placeholder 5">
            <a:extLst>
              <a:ext uri="{FF2B5EF4-FFF2-40B4-BE49-F238E27FC236}">
                <a16:creationId xmlns:a16="http://schemas.microsoft.com/office/drawing/2014/main" id="{9B56B4C9-9CD0-404E-8EFC-625C1469DA70}"/>
              </a:ext>
            </a:extLst>
          </p:cNvPr>
          <p:cNvSpPr>
            <a:spLocks noGrp="1"/>
          </p:cNvSpPr>
          <p:nvPr>
            <p:ph type="sldNum" sz="quarter" idx="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
        <p:nvSpPr>
          <p:cNvPr id="12" name="Slide Number Placeholder 5">
            <a:extLst>
              <a:ext uri="{FF2B5EF4-FFF2-40B4-BE49-F238E27FC236}">
                <a16:creationId xmlns:a16="http://schemas.microsoft.com/office/drawing/2014/main" id="{D165CD41-490D-47A3-AFB2-2DA2AA9F7038}"/>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pic>
        <p:nvPicPr>
          <p:cNvPr id="10" name="Picture 9">
            <a:extLst>
              <a:ext uri="{FF2B5EF4-FFF2-40B4-BE49-F238E27FC236}">
                <a16:creationId xmlns:a16="http://schemas.microsoft.com/office/drawing/2014/main" id="{3624D9B9-4953-3340-BB00-42F164B93DB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Tree>
    <p:extLst>
      <p:ext uri="{BB962C8B-B14F-4D97-AF65-F5344CB8AC3E}">
        <p14:creationId xmlns:p14="http://schemas.microsoft.com/office/powerpoint/2010/main" val="82165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D33CE0-E3B2-411F-8253-0F45218D3ECA}"/>
              </a:ext>
            </a:extLst>
          </p:cNvPr>
          <p:cNvSpPr>
            <a:spLocks noGrp="1"/>
          </p:cNvSpPr>
          <p:nvPr>
            <p:ph type="dt" sz="half" idx="10"/>
          </p:nvPr>
        </p:nvSpPr>
        <p:spPr/>
        <p:txBody>
          <a:bodyPr/>
          <a:lstStyle/>
          <a:p>
            <a:fld id="{6A6CB571-D858-4EE9-832D-9F03E044104E}" type="datetimeFigureOut">
              <a:rPr lang="en-US" smtClean="0"/>
              <a:t>4/20/2023</a:t>
            </a:fld>
            <a:endParaRPr lang="en-US"/>
          </a:p>
        </p:txBody>
      </p:sp>
      <p:sp>
        <p:nvSpPr>
          <p:cNvPr id="3" name="Footer Placeholder 2">
            <a:extLst>
              <a:ext uri="{FF2B5EF4-FFF2-40B4-BE49-F238E27FC236}">
                <a16:creationId xmlns:a16="http://schemas.microsoft.com/office/drawing/2014/main" id="{77EABDCE-20C8-4095-B61D-0DEC5A44A8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427F4D-8CC6-4CFC-8EBE-598C6547623D}"/>
              </a:ext>
            </a:extLst>
          </p:cNvPr>
          <p:cNvSpPr>
            <a:spLocks noGrp="1"/>
          </p:cNvSpPr>
          <p:nvPr>
            <p:ph type="sldNum" sz="quarter" idx="12"/>
          </p:nvPr>
        </p:nvSpPr>
        <p:spPr/>
        <p:txBody>
          <a:bodyPr/>
          <a:lstStyle/>
          <a:p>
            <a:fld id="{1F4C92FB-A11D-4C3E-AE17-9FD4422C62B9}" type="slidenum">
              <a:rPr lang="en-US" smtClean="0"/>
              <a:t>‹#›</a:t>
            </a:fld>
            <a:endParaRPr lang="en-US"/>
          </a:p>
        </p:txBody>
      </p:sp>
      <p:pic>
        <p:nvPicPr>
          <p:cNvPr id="5" name="Picture 4" descr="A picture containing lit, light, traffic, sitting&#10;&#10;Description automatically generated">
            <a:extLst>
              <a:ext uri="{FF2B5EF4-FFF2-40B4-BE49-F238E27FC236}">
                <a16:creationId xmlns:a16="http://schemas.microsoft.com/office/drawing/2014/main" id="{89A562B5-4936-CE45-88E7-11A0786EBA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pic>
        <p:nvPicPr>
          <p:cNvPr id="6" name="Picture 5">
            <a:extLst>
              <a:ext uri="{FF2B5EF4-FFF2-40B4-BE49-F238E27FC236}">
                <a16:creationId xmlns:a16="http://schemas.microsoft.com/office/drawing/2014/main" id="{D852F280-13EE-CF4F-AAD8-591DA00F8E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
        <p:nvSpPr>
          <p:cNvPr id="7" name="Slide Number Placeholder 5">
            <a:extLst>
              <a:ext uri="{FF2B5EF4-FFF2-40B4-BE49-F238E27FC236}">
                <a16:creationId xmlns:a16="http://schemas.microsoft.com/office/drawing/2014/main" id="{9FF255C6-0105-4323-8B33-36CB5EE0637F}"/>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spTree>
    <p:extLst>
      <p:ext uri="{BB962C8B-B14F-4D97-AF65-F5344CB8AC3E}">
        <p14:creationId xmlns:p14="http://schemas.microsoft.com/office/powerpoint/2010/main" val="449155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ogo Only">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CCE4D51-90DE-5749-9197-15381879F614}"/>
              </a:ext>
            </a:extLst>
          </p:cNvPr>
          <p:cNvSpPr>
            <a:spLocks noGrp="1"/>
          </p:cNvSpPr>
          <p:nvPr>
            <p:ph type="title" hasCustomPrompt="1"/>
          </p:nvPr>
        </p:nvSpPr>
        <p:spPr>
          <a:xfrm>
            <a:off x="365760" y="274638"/>
            <a:ext cx="10957630" cy="548640"/>
          </a:xfrm>
        </p:spPr>
        <p:txBody>
          <a:bodyPr/>
          <a:lstStyle>
            <a:lvl1pPr>
              <a:defRPr sz="3000">
                <a:latin typeface="Franklin Gothic Medium" panose="020B0603020102020204" pitchFamily="34" charset="0"/>
              </a:defRPr>
            </a:lvl1pPr>
          </a:lstStyle>
          <a:p>
            <a:r>
              <a:rPr lang="en-US"/>
              <a:t>Page Header</a:t>
            </a:r>
          </a:p>
        </p:txBody>
      </p:sp>
      <p:sp>
        <p:nvSpPr>
          <p:cNvPr id="21" name="Content Placeholder 2">
            <a:extLst>
              <a:ext uri="{FF2B5EF4-FFF2-40B4-BE49-F238E27FC236}">
                <a16:creationId xmlns:a16="http://schemas.microsoft.com/office/drawing/2014/main" id="{3D774985-9CD7-2144-B97E-920C4F8C6A2D}"/>
              </a:ext>
            </a:extLst>
          </p:cNvPr>
          <p:cNvSpPr>
            <a:spLocks noGrp="1"/>
          </p:cNvSpPr>
          <p:nvPr>
            <p:ph idx="1"/>
          </p:nvPr>
        </p:nvSpPr>
        <p:spPr>
          <a:xfrm>
            <a:off x="365760" y="1371600"/>
            <a:ext cx="1095763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C9B3F4A5-1716-564A-9D96-52885396F4F5}"/>
              </a:ext>
            </a:extLst>
          </p:cNvPr>
          <p:cNvSpPr>
            <a:spLocks noGrp="1"/>
          </p:cNvSpPr>
          <p:nvPr>
            <p:ph type="body" sz="quarter" idx="13" hasCustomPrompt="1"/>
          </p:nvPr>
        </p:nvSpPr>
        <p:spPr>
          <a:xfrm>
            <a:off x="365760" y="780797"/>
            <a:ext cx="10957630" cy="456881"/>
          </a:xfrm>
        </p:spPr>
        <p:txBody>
          <a:bodyPr/>
          <a:lstStyle>
            <a:lvl1pPr marL="0" indent="0">
              <a:buNone/>
              <a:defRPr sz="2000">
                <a:solidFill>
                  <a:srgbClr val="0E366A"/>
                </a:solidFill>
              </a:defRPr>
            </a:lvl1pPr>
          </a:lstStyle>
          <a:p>
            <a:pPr lvl="0"/>
            <a:r>
              <a:rPr lang="en-US"/>
              <a:t>Subhead</a:t>
            </a:r>
          </a:p>
        </p:txBody>
      </p:sp>
      <p:sp>
        <p:nvSpPr>
          <p:cNvPr id="23" name="Slide Number Placeholder 5">
            <a:extLst>
              <a:ext uri="{FF2B5EF4-FFF2-40B4-BE49-F238E27FC236}">
                <a16:creationId xmlns:a16="http://schemas.microsoft.com/office/drawing/2014/main" id="{9B56B4C9-9CD0-404E-8EFC-625C1469DA70}"/>
              </a:ext>
            </a:extLst>
          </p:cNvPr>
          <p:cNvSpPr>
            <a:spLocks noGrp="1"/>
          </p:cNvSpPr>
          <p:nvPr>
            <p:ph type="sldNum" sz="quarter" idx="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
        <p:nvSpPr>
          <p:cNvPr id="12" name="Slide Number Placeholder 5">
            <a:extLst>
              <a:ext uri="{FF2B5EF4-FFF2-40B4-BE49-F238E27FC236}">
                <a16:creationId xmlns:a16="http://schemas.microsoft.com/office/drawing/2014/main" id="{D165CD41-490D-47A3-AFB2-2DA2AA9F7038}"/>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pic>
        <p:nvPicPr>
          <p:cNvPr id="11" name="Picture 10" descr="A picture containing lit, light, traffic, sitting&#10;&#10;Description automatically generated">
            <a:extLst>
              <a:ext uri="{FF2B5EF4-FFF2-40B4-BE49-F238E27FC236}">
                <a16:creationId xmlns:a16="http://schemas.microsoft.com/office/drawing/2014/main" id="{4C43D530-F5B9-224E-B7D3-CF69C6DB0F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spTree>
    <p:extLst>
      <p:ext uri="{BB962C8B-B14F-4D97-AF65-F5344CB8AC3E}">
        <p14:creationId xmlns:p14="http://schemas.microsoft.com/office/powerpoint/2010/main" val="41012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75D141-1A66-4EC5-BDCD-E2D953B0612E}"/>
              </a:ext>
            </a:extLst>
          </p:cNvPr>
          <p:cNvSpPr>
            <a:spLocks noGrp="1"/>
          </p:cNvSpPr>
          <p:nvPr>
            <p:ph idx="1"/>
          </p:nvPr>
        </p:nvSpPr>
        <p:spPr>
          <a:xfrm>
            <a:off x="228599" y="1082675"/>
            <a:ext cx="11725275" cy="5003800"/>
          </a:xfrm>
          <a:prstGeom prst="rect">
            <a:avLst/>
          </a:prstGeo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0E89A43D-2A1F-406F-956D-E9E593FC5BE9}"/>
              </a:ext>
            </a:extLst>
          </p:cNvPr>
          <p:cNvSpPr>
            <a:spLocks noGrp="1"/>
          </p:cNvSpPr>
          <p:nvPr>
            <p:ph type="title"/>
          </p:nvPr>
        </p:nvSpPr>
        <p:spPr>
          <a:xfrm>
            <a:off x="981074" y="285750"/>
            <a:ext cx="10372725" cy="590550"/>
          </a:xfrm>
          <a:prstGeom prst="rect">
            <a:avLst/>
          </a:prstGeom>
        </p:spPr>
        <p:txBody>
          <a:bodyPr anchor="ctr" anchorCtr="0"/>
          <a:lstStyle>
            <a:lvl1pPr>
              <a:defRPr sz="3200">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ADF955E7-4713-42AA-A9A2-D1A7B81194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pic>
        <p:nvPicPr>
          <p:cNvPr id="5" name="Picture 4" descr="A picture containing lit, light, traffic, sitting&#10;&#10;Description automatically generated">
            <a:extLst>
              <a:ext uri="{FF2B5EF4-FFF2-40B4-BE49-F238E27FC236}">
                <a16:creationId xmlns:a16="http://schemas.microsoft.com/office/drawing/2014/main" id="{937F6661-50E3-47B1-AE9D-563BCE0276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9857" y="6263577"/>
            <a:ext cx="1009083" cy="319833"/>
          </a:xfrm>
          <a:prstGeom prst="rect">
            <a:avLst/>
          </a:prstGeom>
        </p:spPr>
      </p:pic>
      <p:sp>
        <p:nvSpPr>
          <p:cNvPr id="6" name="Slide Number Placeholder 5">
            <a:extLst>
              <a:ext uri="{FF2B5EF4-FFF2-40B4-BE49-F238E27FC236}">
                <a16:creationId xmlns:a16="http://schemas.microsoft.com/office/drawing/2014/main" id="{816A8005-CC43-411D-9FB1-6B21E005E3E2}"/>
              </a:ext>
            </a:extLst>
          </p:cNvPr>
          <p:cNvSpPr>
            <a:spLocks noGrp="1"/>
          </p:cNvSpPr>
          <p:nvPr>
            <p:ph type="sldNum" sz="quarter" idx="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Tree>
    <p:extLst>
      <p:ext uri="{BB962C8B-B14F-4D97-AF65-F5344CB8AC3E}">
        <p14:creationId xmlns:p14="http://schemas.microsoft.com/office/powerpoint/2010/main" val="2501222174"/>
      </p:ext>
    </p:extLst>
  </p:cSld>
  <p:clrMapOvr>
    <a:masterClrMapping/>
  </p:clrMapOvr>
  <p:transition>
    <p:fade/>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Doub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760" y="1371600"/>
            <a:ext cx="5486400" cy="4423954"/>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9840" y="1371600"/>
            <a:ext cx="5486400" cy="4423954"/>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6DBF1D4E-9302-2244-B46F-AA313E6ACCDA}"/>
              </a:ext>
            </a:extLst>
          </p:cNvPr>
          <p:cNvSpPr>
            <a:spLocks noGrp="1"/>
          </p:cNvSpPr>
          <p:nvPr>
            <p:ph type="title" hasCustomPrompt="1"/>
          </p:nvPr>
        </p:nvSpPr>
        <p:spPr>
          <a:xfrm>
            <a:off x="365759" y="274638"/>
            <a:ext cx="11460479" cy="548640"/>
          </a:xfrm>
        </p:spPr>
        <p:txBody>
          <a:bodyPr/>
          <a:lstStyle>
            <a:lvl1pPr>
              <a:defRPr sz="3000">
                <a:solidFill>
                  <a:srgbClr val="0E366A"/>
                </a:solidFill>
                <a:latin typeface="Franklin Gothic Medium" panose="020B0603020102020204" pitchFamily="34" charset="0"/>
              </a:defRPr>
            </a:lvl1pPr>
          </a:lstStyle>
          <a:p>
            <a:r>
              <a:rPr lang="en-US"/>
              <a:t>Page Header</a:t>
            </a:r>
          </a:p>
        </p:txBody>
      </p:sp>
      <p:sp>
        <p:nvSpPr>
          <p:cNvPr id="15" name="Text Placeholder 7">
            <a:extLst>
              <a:ext uri="{FF2B5EF4-FFF2-40B4-BE49-F238E27FC236}">
                <a16:creationId xmlns:a16="http://schemas.microsoft.com/office/drawing/2014/main" id="{953EE17D-C831-524B-8540-F5C6C796D037}"/>
              </a:ext>
            </a:extLst>
          </p:cNvPr>
          <p:cNvSpPr>
            <a:spLocks noGrp="1"/>
          </p:cNvSpPr>
          <p:nvPr>
            <p:ph type="body" sz="quarter" idx="13" hasCustomPrompt="1"/>
          </p:nvPr>
        </p:nvSpPr>
        <p:spPr>
          <a:xfrm>
            <a:off x="365759" y="780797"/>
            <a:ext cx="11460479" cy="456881"/>
          </a:xfrm>
        </p:spPr>
        <p:txBody>
          <a:bodyPr/>
          <a:lstStyle>
            <a:lvl1pPr marL="0" indent="0">
              <a:buNone/>
              <a:defRPr sz="2000">
                <a:solidFill>
                  <a:srgbClr val="0E366A"/>
                </a:solidFill>
              </a:defRPr>
            </a:lvl1pPr>
          </a:lstStyle>
          <a:p>
            <a:pPr lvl="0"/>
            <a:r>
              <a:rPr lang="en-US"/>
              <a:t>Subhead</a:t>
            </a:r>
          </a:p>
        </p:txBody>
      </p:sp>
      <p:pic>
        <p:nvPicPr>
          <p:cNvPr id="10" name="Picture 9" descr="A picture containing lit, light, traffic, sitting&#10;&#10;Description automatically generated">
            <a:extLst>
              <a:ext uri="{FF2B5EF4-FFF2-40B4-BE49-F238E27FC236}">
                <a16:creationId xmlns:a16="http://schemas.microsoft.com/office/drawing/2014/main" id="{0B05564A-53D6-4394-AB39-1FEF908B2E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pic>
        <p:nvPicPr>
          <p:cNvPr id="13" name="Picture 12">
            <a:extLst>
              <a:ext uri="{FF2B5EF4-FFF2-40B4-BE49-F238E27FC236}">
                <a16:creationId xmlns:a16="http://schemas.microsoft.com/office/drawing/2014/main" id="{7E561338-8B92-41D1-B647-3B328D53A2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
        <p:nvSpPr>
          <p:cNvPr id="16" name="Slide Number Placeholder 5">
            <a:extLst>
              <a:ext uri="{FF2B5EF4-FFF2-40B4-BE49-F238E27FC236}">
                <a16:creationId xmlns:a16="http://schemas.microsoft.com/office/drawing/2014/main" id="{44B442A8-61A2-4A51-8F1C-7B23E55A368D}"/>
              </a:ext>
            </a:extLst>
          </p:cNvPr>
          <p:cNvSpPr>
            <a:spLocks noGrp="1"/>
          </p:cNvSpPr>
          <p:nvPr>
            <p:ph type="sldNum" sz="quarter" idx="1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
        <p:nvSpPr>
          <p:cNvPr id="17" name="Slide Number Placeholder 5">
            <a:extLst>
              <a:ext uri="{FF2B5EF4-FFF2-40B4-BE49-F238E27FC236}">
                <a16:creationId xmlns:a16="http://schemas.microsoft.com/office/drawing/2014/main" id="{41C19AE9-EB5D-49AC-B033-222078E36357}"/>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spTree>
    <p:extLst>
      <p:ext uri="{BB962C8B-B14F-4D97-AF65-F5344CB8AC3E}">
        <p14:creationId xmlns:p14="http://schemas.microsoft.com/office/powerpoint/2010/main" val="43947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760" y="1371600"/>
            <a:ext cx="5486400" cy="457200"/>
          </a:xfrm>
          <a:prstGeom prst="rect">
            <a:avLst/>
          </a:prstGeom>
        </p:spPr>
        <p:txBody>
          <a:bodyPr anchor="t"/>
          <a:lstStyle>
            <a:lvl1pPr marL="0" indent="0">
              <a:buNone/>
              <a:defRPr sz="20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5760" y="1781968"/>
            <a:ext cx="5486400" cy="3951288"/>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39840" y="1371600"/>
            <a:ext cx="5486400" cy="457200"/>
          </a:xfrm>
          <a:prstGeom prst="rect">
            <a:avLst/>
          </a:prstGeom>
        </p:spPr>
        <p:txBody>
          <a:bodyPr anchor="t"/>
          <a:lstStyle>
            <a:lvl1pPr marL="0" indent="0">
              <a:buNone/>
              <a:defRPr sz="20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1781968"/>
            <a:ext cx="5486400" cy="3951288"/>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F531A808-8817-9441-A20B-549BA3B5CF75}"/>
              </a:ext>
            </a:extLst>
          </p:cNvPr>
          <p:cNvSpPr>
            <a:spLocks noGrp="1"/>
          </p:cNvSpPr>
          <p:nvPr>
            <p:ph type="title" hasCustomPrompt="1"/>
          </p:nvPr>
        </p:nvSpPr>
        <p:spPr>
          <a:xfrm>
            <a:off x="365759" y="274638"/>
            <a:ext cx="11460479" cy="548640"/>
          </a:xfrm>
        </p:spPr>
        <p:txBody>
          <a:bodyPr/>
          <a:lstStyle>
            <a:lvl1pPr>
              <a:defRPr sz="3000">
                <a:solidFill>
                  <a:srgbClr val="0E366A"/>
                </a:solidFill>
                <a:latin typeface="Franklin Gothic Medium" panose="020B0603020102020204" pitchFamily="34" charset="0"/>
              </a:defRPr>
            </a:lvl1pPr>
          </a:lstStyle>
          <a:p>
            <a:r>
              <a:rPr lang="en-US"/>
              <a:t>Page Header</a:t>
            </a:r>
          </a:p>
        </p:txBody>
      </p:sp>
      <p:sp>
        <p:nvSpPr>
          <p:cNvPr id="17" name="Text Placeholder 7">
            <a:extLst>
              <a:ext uri="{FF2B5EF4-FFF2-40B4-BE49-F238E27FC236}">
                <a16:creationId xmlns:a16="http://schemas.microsoft.com/office/drawing/2014/main" id="{F9717436-6190-EA47-A604-D486D8814DEB}"/>
              </a:ext>
            </a:extLst>
          </p:cNvPr>
          <p:cNvSpPr>
            <a:spLocks noGrp="1"/>
          </p:cNvSpPr>
          <p:nvPr>
            <p:ph type="body" sz="quarter" idx="13" hasCustomPrompt="1"/>
          </p:nvPr>
        </p:nvSpPr>
        <p:spPr>
          <a:xfrm>
            <a:off x="365759" y="780797"/>
            <a:ext cx="11460479" cy="456881"/>
          </a:xfrm>
        </p:spPr>
        <p:txBody>
          <a:bodyPr/>
          <a:lstStyle>
            <a:lvl1pPr marL="0" indent="0">
              <a:buNone/>
              <a:defRPr sz="2000">
                <a:solidFill>
                  <a:srgbClr val="0E366A"/>
                </a:solidFill>
              </a:defRPr>
            </a:lvl1pPr>
          </a:lstStyle>
          <a:p>
            <a:pPr lvl="0"/>
            <a:r>
              <a:rPr lang="en-US"/>
              <a:t>Subhead</a:t>
            </a:r>
          </a:p>
        </p:txBody>
      </p:sp>
      <p:pic>
        <p:nvPicPr>
          <p:cNvPr id="18" name="Picture 17" descr="A picture containing lit, light, traffic, sitting&#10;&#10;Description automatically generated">
            <a:extLst>
              <a:ext uri="{FF2B5EF4-FFF2-40B4-BE49-F238E27FC236}">
                <a16:creationId xmlns:a16="http://schemas.microsoft.com/office/drawing/2014/main" id="{5257C644-F331-6F4A-972D-AEC286A0B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pic>
        <p:nvPicPr>
          <p:cNvPr id="11" name="Picture 10">
            <a:extLst>
              <a:ext uri="{FF2B5EF4-FFF2-40B4-BE49-F238E27FC236}">
                <a16:creationId xmlns:a16="http://schemas.microsoft.com/office/drawing/2014/main" id="{6B38C8C6-018C-479A-9A35-C8E5AAC57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
        <p:nvSpPr>
          <p:cNvPr id="12" name="Slide Number Placeholder 5">
            <a:extLst>
              <a:ext uri="{FF2B5EF4-FFF2-40B4-BE49-F238E27FC236}">
                <a16:creationId xmlns:a16="http://schemas.microsoft.com/office/drawing/2014/main" id="{C29DCCDE-4419-40CC-BD17-D886445FFA5A}"/>
              </a:ext>
            </a:extLst>
          </p:cNvPr>
          <p:cNvSpPr>
            <a:spLocks noGrp="1"/>
          </p:cNvSpPr>
          <p:nvPr>
            <p:ph type="sldNum" sz="quarter" idx="1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
        <p:nvSpPr>
          <p:cNvPr id="13" name="Slide Number Placeholder 5">
            <a:extLst>
              <a:ext uri="{FF2B5EF4-FFF2-40B4-BE49-F238E27FC236}">
                <a16:creationId xmlns:a16="http://schemas.microsoft.com/office/drawing/2014/main" id="{920A13B5-786A-477F-B695-F10D4CDF7896}"/>
              </a:ext>
            </a:extLst>
          </p:cNvPr>
          <p:cNvSpPr txBox="1">
            <a:spLocks/>
          </p:cNvSpPr>
          <p:nvPr userDrawn="1"/>
        </p:nvSpPr>
        <p:spPr>
          <a:xfrm>
            <a:off x="353060" y="6508179"/>
            <a:ext cx="609600" cy="274320"/>
          </a:xfrm>
          <a:prstGeom prst="rect">
            <a:avLst/>
          </a:prstGeom>
        </p:spPr>
        <p:txBody>
          <a:bodyPr vert="horz" lIns="0" tIns="45720" rIns="0" bIns="45720" rtlCol="0" anchor="b"/>
          <a:lstStyle>
            <a:defPPr>
              <a:defRPr lang="en-U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C94321-FAEA-47AE-93E9-6F9F45587916}" type="slidenum">
              <a:rPr lang="en-US" smtClean="0"/>
              <a:pPr/>
              <a:t>‹#›</a:t>
            </a:fld>
            <a:endParaRPr lang="en-US"/>
          </a:p>
        </p:txBody>
      </p:sp>
    </p:spTree>
    <p:extLst>
      <p:ext uri="{BB962C8B-B14F-4D97-AF65-F5344CB8AC3E}">
        <p14:creationId xmlns:p14="http://schemas.microsoft.com/office/powerpoint/2010/main" val="194387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5760" y="2693989"/>
            <a:ext cx="11460480" cy="1297819"/>
          </a:xfrm>
          <a:prstGeom prst="rect">
            <a:avLst/>
          </a:prstGeom>
        </p:spPr>
        <p:txBody>
          <a:bodyPr anchor="t"/>
          <a:lstStyle>
            <a:lvl1pPr algn="l">
              <a:defRPr sz="3000" b="1" i="0">
                <a:solidFill>
                  <a:schemeClr val="bg1"/>
                </a:solidFill>
                <a:latin typeface="Franklin Gothic Medium" panose="020B0603020102020204" pitchFamily="34" charset="0"/>
              </a:defRPr>
            </a:lvl1pPr>
          </a:lstStyle>
          <a:p>
            <a:r>
              <a:rPr lang="en-US"/>
              <a:t>Closing Headline</a:t>
            </a:r>
          </a:p>
        </p:txBody>
      </p:sp>
      <p:sp>
        <p:nvSpPr>
          <p:cNvPr id="3" name="Subtitle 2"/>
          <p:cNvSpPr>
            <a:spLocks noGrp="1"/>
          </p:cNvSpPr>
          <p:nvPr>
            <p:ph type="subTitle" idx="1" hasCustomPrompt="1"/>
          </p:nvPr>
        </p:nvSpPr>
        <p:spPr>
          <a:xfrm>
            <a:off x="365760" y="4352919"/>
            <a:ext cx="11460480" cy="1097280"/>
          </a:xfrm>
          <a:prstGeom prst="rect">
            <a:avLst/>
          </a:prstGeom>
        </p:spPr>
        <p:txBody>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 NAME</a:t>
            </a:r>
          </a:p>
          <a:p>
            <a:r>
              <a:rPr lang="en-US"/>
              <a:t>Contact</a:t>
            </a:r>
          </a:p>
        </p:txBody>
      </p:sp>
      <p:sp>
        <p:nvSpPr>
          <p:cNvPr id="12" name="Freeform 11">
            <a:extLst>
              <a:ext uri="{FF2B5EF4-FFF2-40B4-BE49-F238E27FC236}">
                <a16:creationId xmlns:a16="http://schemas.microsoft.com/office/drawing/2014/main" id="{3D0670E1-763A-F848-B442-B90E2291372C}"/>
              </a:ext>
            </a:extLst>
          </p:cNvPr>
          <p:cNvSpPr>
            <a:spLocks noEditPoints="1"/>
          </p:cNvSpPr>
          <p:nvPr userDrawn="1"/>
        </p:nvSpPr>
        <p:spPr bwMode="auto">
          <a:xfrm>
            <a:off x="10925304" y="6259126"/>
            <a:ext cx="900936" cy="295909"/>
          </a:xfrm>
          <a:custGeom>
            <a:avLst/>
            <a:gdLst>
              <a:gd name="T0" fmla="*/ 428 w 866"/>
              <a:gd name="T1" fmla="*/ 69 h 285"/>
              <a:gd name="T2" fmla="*/ 428 w 866"/>
              <a:gd name="T3" fmla="*/ 133 h 285"/>
              <a:gd name="T4" fmla="*/ 524 w 866"/>
              <a:gd name="T5" fmla="*/ 47 h 285"/>
              <a:gd name="T6" fmla="*/ 542 w 866"/>
              <a:gd name="T7" fmla="*/ 59 h 285"/>
              <a:gd name="T8" fmla="*/ 544 w 866"/>
              <a:gd name="T9" fmla="*/ 209 h 285"/>
              <a:gd name="T10" fmla="*/ 519 w 866"/>
              <a:gd name="T11" fmla="*/ 221 h 285"/>
              <a:gd name="T12" fmla="*/ 470 w 866"/>
              <a:gd name="T13" fmla="*/ 53 h 285"/>
              <a:gd name="T14" fmla="*/ 260 w 866"/>
              <a:gd name="T15" fmla="*/ 38 h 285"/>
              <a:gd name="T16" fmla="*/ 260 w 866"/>
              <a:gd name="T17" fmla="*/ 56 h 285"/>
              <a:gd name="T18" fmla="*/ 278 w 866"/>
              <a:gd name="T19" fmla="*/ 69 h 285"/>
              <a:gd name="T20" fmla="*/ 138 w 866"/>
              <a:gd name="T21" fmla="*/ 36 h 285"/>
              <a:gd name="T22" fmla="*/ 119 w 866"/>
              <a:gd name="T23" fmla="*/ 133 h 285"/>
              <a:gd name="T24" fmla="*/ 111 w 866"/>
              <a:gd name="T25" fmla="*/ 222 h 285"/>
              <a:gd name="T26" fmla="*/ 82 w 866"/>
              <a:gd name="T27" fmla="*/ 212 h 285"/>
              <a:gd name="T28" fmla="*/ 844 w 866"/>
              <a:gd name="T29" fmla="*/ 6 h 285"/>
              <a:gd name="T30" fmla="*/ 2 w 866"/>
              <a:gd name="T31" fmla="*/ 9 h 285"/>
              <a:gd name="T32" fmla="*/ 24 w 866"/>
              <a:gd name="T33" fmla="*/ 27 h 285"/>
              <a:gd name="T34" fmla="*/ 29 w 866"/>
              <a:gd name="T35" fmla="*/ 209 h 285"/>
              <a:gd name="T36" fmla="*/ 11 w 866"/>
              <a:gd name="T37" fmla="*/ 228 h 285"/>
              <a:gd name="T38" fmla="*/ 10 w 866"/>
              <a:gd name="T39" fmla="*/ 246 h 285"/>
              <a:gd name="T40" fmla="*/ 178 w 866"/>
              <a:gd name="T41" fmla="*/ 246 h 285"/>
              <a:gd name="T42" fmla="*/ 178 w 866"/>
              <a:gd name="T43" fmla="*/ 228 h 285"/>
              <a:gd name="T44" fmla="*/ 160 w 866"/>
              <a:gd name="T45" fmla="*/ 213 h 285"/>
              <a:gd name="T46" fmla="*/ 313 w 866"/>
              <a:gd name="T47" fmla="*/ 245 h 285"/>
              <a:gd name="T48" fmla="*/ 338 w 866"/>
              <a:gd name="T49" fmla="*/ 56 h 285"/>
              <a:gd name="T50" fmla="*/ 347 w 866"/>
              <a:gd name="T51" fmla="*/ 217 h 285"/>
              <a:gd name="T52" fmla="*/ 334 w 866"/>
              <a:gd name="T53" fmla="*/ 228 h 285"/>
              <a:gd name="T54" fmla="*/ 353 w 866"/>
              <a:gd name="T55" fmla="*/ 246 h 285"/>
              <a:gd name="T56" fmla="*/ 427 w 866"/>
              <a:gd name="T57" fmla="*/ 237 h 285"/>
              <a:gd name="T58" fmla="*/ 417 w 866"/>
              <a:gd name="T59" fmla="*/ 228 h 285"/>
              <a:gd name="T60" fmla="*/ 399 w 866"/>
              <a:gd name="T61" fmla="*/ 211 h 285"/>
              <a:gd name="T62" fmla="*/ 469 w 866"/>
              <a:gd name="T63" fmla="*/ 231 h 285"/>
              <a:gd name="T64" fmla="*/ 702 w 866"/>
              <a:gd name="T65" fmla="*/ 246 h 285"/>
              <a:gd name="T66" fmla="*/ 711 w 866"/>
              <a:gd name="T67" fmla="*/ 237 h 285"/>
              <a:gd name="T68" fmla="*/ 700 w 866"/>
              <a:gd name="T69" fmla="*/ 227 h 285"/>
              <a:gd name="T70" fmla="*/ 5 w 866"/>
              <a:gd name="T71" fmla="*/ 265 h 285"/>
              <a:gd name="T72" fmla="*/ 857 w 866"/>
              <a:gd name="T73" fmla="*/ 285 h 285"/>
              <a:gd name="T74" fmla="*/ 843 w 866"/>
              <a:gd name="T75" fmla="*/ 258 h 285"/>
              <a:gd name="T76" fmla="*/ 762 w 866"/>
              <a:gd name="T77" fmla="*/ 136 h 285"/>
              <a:gd name="T78" fmla="*/ 814 w 866"/>
              <a:gd name="T79" fmla="*/ 65 h 285"/>
              <a:gd name="T80" fmla="*/ 832 w 866"/>
              <a:gd name="T81" fmla="*/ 56 h 285"/>
              <a:gd name="T82" fmla="*/ 767 w 866"/>
              <a:gd name="T83" fmla="*/ 38 h 285"/>
              <a:gd name="T84" fmla="*/ 767 w 866"/>
              <a:gd name="T85" fmla="*/ 56 h 285"/>
              <a:gd name="T86" fmla="*/ 771 w 866"/>
              <a:gd name="T87" fmla="*/ 61 h 285"/>
              <a:gd name="T88" fmla="*/ 712 w 866"/>
              <a:gd name="T89" fmla="*/ 58 h 285"/>
              <a:gd name="T90" fmla="*/ 714 w 866"/>
              <a:gd name="T91" fmla="*/ 38 h 285"/>
              <a:gd name="T92" fmla="*/ 640 w 866"/>
              <a:gd name="T93" fmla="*/ 56 h 285"/>
              <a:gd name="T94" fmla="*/ 659 w 866"/>
              <a:gd name="T95" fmla="*/ 64 h 285"/>
              <a:gd name="T96" fmla="*/ 640 w 866"/>
              <a:gd name="T97" fmla="*/ 228 h 285"/>
              <a:gd name="T98" fmla="*/ 605 w 866"/>
              <a:gd name="T99" fmla="*/ 223 h 285"/>
              <a:gd name="T100" fmla="*/ 599 w 866"/>
              <a:gd name="T101" fmla="*/ 64 h 285"/>
              <a:gd name="T102" fmla="*/ 612 w 866"/>
              <a:gd name="T103" fmla="*/ 56 h 285"/>
              <a:gd name="T104" fmla="*/ 619 w 866"/>
              <a:gd name="T105" fmla="*/ 47 h 285"/>
              <a:gd name="T106" fmla="*/ 611 w 866"/>
              <a:gd name="T107" fmla="*/ 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6" h="285">
                <a:moveTo>
                  <a:pt x="408" y="138"/>
                </a:moveTo>
                <a:cubicBezTo>
                  <a:pt x="399" y="138"/>
                  <a:pt x="399" y="138"/>
                  <a:pt x="399" y="138"/>
                </a:cubicBezTo>
                <a:cubicBezTo>
                  <a:pt x="399" y="64"/>
                  <a:pt x="399" y="64"/>
                  <a:pt x="399" y="64"/>
                </a:cubicBezTo>
                <a:cubicBezTo>
                  <a:pt x="404" y="64"/>
                  <a:pt x="419" y="64"/>
                  <a:pt x="428" y="69"/>
                </a:cubicBezTo>
                <a:cubicBezTo>
                  <a:pt x="433" y="71"/>
                  <a:pt x="437" y="75"/>
                  <a:pt x="440" y="79"/>
                </a:cubicBezTo>
                <a:cubicBezTo>
                  <a:pt x="444" y="86"/>
                  <a:pt x="446" y="93"/>
                  <a:pt x="446" y="101"/>
                </a:cubicBezTo>
                <a:cubicBezTo>
                  <a:pt x="446" y="109"/>
                  <a:pt x="444" y="116"/>
                  <a:pt x="440" y="123"/>
                </a:cubicBezTo>
                <a:cubicBezTo>
                  <a:pt x="437" y="127"/>
                  <a:pt x="433" y="131"/>
                  <a:pt x="428" y="133"/>
                </a:cubicBezTo>
                <a:cubicBezTo>
                  <a:pt x="422" y="136"/>
                  <a:pt x="414" y="137"/>
                  <a:pt x="408" y="138"/>
                </a:cubicBezTo>
                <a:moveTo>
                  <a:pt x="533" y="38"/>
                </a:moveTo>
                <a:cubicBezTo>
                  <a:pt x="533" y="38"/>
                  <a:pt x="533" y="38"/>
                  <a:pt x="533" y="38"/>
                </a:cubicBezTo>
                <a:cubicBezTo>
                  <a:pt x="528" y="38"/>
                  <a:pt x="524" y="42"/>
                  <a:pt x="524" y="47"/>
                </a:cubicBezTo>
                <a:cubicBezTo>
                  <a:pt x="524" y="52"/>
                  <a:pt x="528" y="56"/>
                  <a:pt x="533" y="56"/>
                </a:cubicBezTo>
                <a:cubicBezTo>
                  <a:pt x="533" y="56"/>
                  <a:pt x="533" y="56"/>
                  <a:pt x="533" y="56"/>
                </a:cubicBezTo>
                <a:cubicBezTo>
                  <a:pt x="533" y="56"/>
                  <a:pt x="533" y="56"/>
                  <a:pt x="533" y="56"/>
                </a:cubicBezTo>
                <a:cubicBezTo>
                  <a:pt x="536" y="56"/>
                  <a:pt x="539" y="57"/>
                  <a:pt x="542" y="59"/>
                </a:cubicBezTo>
                <a:cubicBezTo>
                  <a:pt x="544" y="59"/>
                  <a:pt x="544" y="61"/>
                  <a:pt x="544" y="63"/>
                </a:cubicBezTo>
                <a:cubicBezTo>
                  <a:pt x="544" y="208"/>
                  <a:pt x="544" y="208"/>
                  <a:pt x="544" y="208"/>
                </a:cubicBezTo>
                <a:cubicBezTo>
                  <a:pt x="544" y="208"/>
                  <a:pt x="544" y="208"/>
                  <a:pt x="544" y="208"/>
                </a:cubicBezTo>
                <a:cubicBezTo>
                  <a:pt x="544" y="208"/>
                  <a:pt x="544" y="209"/>
                  <a:pt x="544" y="209"/>
                </a:cubicBezTo>
                <a:cubicBezTo>
                  <a:pt x="544" y="210"/>
                  <a:pt x="544" y="211"/>
                  <a:pt x="544" y="211"/>
                </a:cubicBezTo>
                <a:cubicBezTo>
                  <a:pt x="544" y="212"/>
                  <a:pt x="544" y="212"/>
                  <a:pt x="544" y="213"/>
                </a:cubicBezTo>
                <a:cubicBezTo>
                  <a:pt x="544" y="217"/>
                  <a:pt x="542" y="220"/>
                  <a:pt x="539" y="223"/>
                </a:cubicBezTo>
                <a:cubicBezTo>
                  <a:pt x="533" y="228"/>
                  <a:pt x="524" y="228"/>
                  <a:pt x="519" y="221"/>
                </a:cubicBezTo>
                <a:cubicBezTo>
                  <a:pt x="502" y="202"/>
                  <a:pt x="478" y="174"/>
                  <a:pt x="456" y="148"/>
                </a:cubicBezTo>
                <a:cubicBezTo>
                  <a:pt x="463" y="144"/>
                  <a:pt x="469" y="139"/>
                  <a:pt x="474" y="132"/>
                </a:cubicBezTo>
                <a:cubicBezTo>
                  <a:pt x="494" y="111"/>
                  <a:pt x="494" y="77"/>
                  <a:pt x="474" y="56"/>
                </a:cubicBezTo>
                <a:cubicBezTo>
                  <a:pt x="472" y="55"/>
                  <a:pt x="471" y="54"/>
                  <a:pt x="470" y="53"/>
                </a:cubicBezTo>
                <a:cubicBezTo>
                  <a:pt x="470" y="53"/>
                  <a:pt x="469" y="52"/>
                  <a:pt x="469" y="52"/>
                </a:cubicBezTo>
                <a:cubicBezTo>
                  <a:pt x="461" y="45"/>
                  <a:pt x="448" y="42"/>
                  <a:pt x="441" y="42"/>
                </a:cubicBezTo>
                <a:cubicBezTo>
                  <a:pt x="440" y="42"/>
                  <a:pt x="440" y="42"/>
                  <a:pt x="440" y="42"/>
                </a:cubicBezTo>
                <a:cubicBezTo>
                  <a:pt x="433" y="42"/>
                  <a:pt x="261" y="38"/>
                  <a:pt x="260" y="38"/>
                </a:cubicBezTo>
                <a:cubicBezTo>
                  <a:pt x="260" y="38"/>
                  <a:pt x="260" y="38"/>
                  <a:pt x="260" y="38"/>
                </a:cubicBezTo>
                <a:cubicBezTo>
                  <a:pt x="255" y="38"/>
                  <a:pt x="252" y="42"/>
                  <a:pt x="252" y="47"/>
                </a:cubicBezTo>
                <a:cubicBezTo>
                  <a:pt x="252" y="52"/>
                  <a:pt x="255" y="56"/>
                  <a:pt x="260" y="56"/>
                </a:cubicBezTo>
                <a:cubicBezTo>
                  <a:pt x="260" y="56"/>
                  <a:pt x="260" y="56"/>
                  <a:pt x="260" y="56"/>
                </a:cubicBezTo>
                <a:cubicBezTo>
                  <a:pt x="261" y="56"/>
                  <a:pt x="261" y="56"/>
                  <a:pt x="261" y="56"/>
                </a:cubicBezTo>
                <a:cubicBezTo>
                  <a:pt x="266" y="56"/>
                  <a:pt x="270" y="58"/>
                  <a:pt x="273" y="61"/>
                </a:cubicBezTo>
                <a:cubicBezTo>
                  <a:pt x="275" y="63"/>
                  <a:pt x="276" y="65"/>
                  <a:pt x="278" y="67"/>
                </a:cubicBezTo>
                <a:cubicBezTo>
                  <a:pt x="278" y="68"/>
                  <a:pt x="278" y="69"/>
                  <a:pt x="278" y="69"/>
                </a:cubicBezTo>
                <a:cubicBezTo>
                  <a:pt x="278" y="89"/>
                  <a:pt x="277" y="168"/>
                  <a:pt x="277" y="168"/>
                </a:cubicBezTo>
                <a:cubicBezTo>
                  <a:pt x="246" y="139"/>
                  <a:pt x="175" y="71"/>
                  <a:pt x="189" y="84"/>
                </a:cubicBezTo>
                <a:cubicBezTo>
                  <a:pt x="172" y="68"/>
                  <a:pt x="146" y="44"/>
                  <a:pt x="143" y="41"/>
                </a:cubicBezTo>
                <a:cubicBezTo>
                  <a:pt x="143" y="41"/>
                  <a:pt x="142" y="40"/>
                  <a:pt x="138" y="36"/>
                </a:cubicBezTo>
                <a:cubicBezTo>
                  <a:pt x="134" y="33"/>
                  <a:pt x="128" y="33"/>
                  <a:pt x="124" y="37"/>
                </a:cubicBezTo>
                <a:cubicBezTo>
                  <a:pt x="122" y="39"/>
                  <a:pt x="122" y="41"/>
                  <a:pt x="121" y="44"/>
                </a:cubicBezTo>
                <a:cubicBezTo>
                  <a:pt x="121" y="45"/>
                  <a:pt x="121" y="45"/>
                  <a:pt x="121" y="45"/>
                </a:cubicBezTo>
                <a:cubicBezTo>
                  <a:pt x="119" y="133"/>
                  <a:pt x="119" y="133"/>
                  <a:pt x="119" y="133"/>
                </a:cubicBezTo>
                <a:cubicBezTo>
                  <a:pt x="116" y="211"/>
                  <a:pt x="116" y="211"/>
                  <a:pt x="116" y="211"/>
                </a:cubicBezTo>
                <a:cubicBezTo>
                  <a:pt x="116" y="211"/>
                  <a:pt x="116" y="211"/>
                  <a:pt x="116" y="211"/>
                </a:cubicBezTo>
                <a:cubicBezTo>
                  <a:pt x="116" y="213"/>
                  <a:pt x="116" y="215"/>
                  <a:pt x="115" y="217"/>
                </a:cubicBezTo>
                <a:cubicBezTo>
                  <a:pt x="114" y="219"/>
                  <a:pt x="113" y="221"/>
                  <a:pt x="111" y="222"/>
                </a:cubicBezTo>
                <a:cubicBezTo>
                  <a:pt x="108" y="226"/>
                  <a:pt x="104" y="228"/>
                  <a:pt x="99" y="228"/>
                </a:cubicBezTo>
                <a:cubicBezTo>
                  <a:pt x="94" y="228"/>
                  <a:pt x="90" y="226"/>
                  <a:pt x="87" y="222"/>
                </a:cubicBezTo>
                <a:cubicBezTo>
                  <a:pt x="85" y="221"/>
                  <a:pt x="84" y="219"/>
                  <a:pt x="83" y="217"/>
                </a:cubicBezTo>
                <a:cubicBezTo>
                  <a:pt x="82" y="215"/>
                  <a:pt x="82" y="214"/>
                  <a:pt x="82" y="212"/>
                </a:cubicBezTo>
                <a:cubicBezTo>
                  <a:pt x="82" y="35"/>
                  <a:pt x="82" y="35"/>
                  <a:pt x="82" y="35"/>
                </a:cubicBezTo>
                <a:cubicBezTo>
                  <a:pt x="82" y="29"/>
                  <a:pt x="87" y="24"/>
                  <a:pt x="92" y="24"/>
                </a:cubicBezTo>
                <a:cubicBezTo>
                  <a:pt x="170" y="24"/>
                  <a:pt x="788" y="20"/>
                  <a:pt x="842" y="20"/>
                </a:cubicBezTo>
                <a:cubicBezTo>
                  <a:pt x="846" y="17"/>
                  <a:pt x="847" y="11"/>
                  <a:pt x="844" y="6"/>
                </a:cubicBezTo>
                <a:cubicBezTo>
                  <a:pt x="844" y="5"/>
                  <a:pt x="843" y="5"/>
                  <a:pt x="842" y="4"/>
                </a:cubicBezTo>
                <a:cubicBezTo>
                  <a:pt x="838" y="4"/>
                  <a:pt x="12" y="0"/>
                  <a:pt x="12" y="0"/>
                </a:cubicBezTo>
                <a:cubicBezTo>
                  <a:pt x="11" y="0"/>
                  <a:pt x="11" y="0"/>
                  <a:pt x="10" y="0"/>
                </a:cubicBezTo>
                <a:cubicBezTo>
                  <a:pt x="6" y="0"/>
                  <a:pt x="2" y="4"/>
                  <a:pt x="2" y="9"/>
                </a:cubicBezTo>
                <a:cubicBezTo>
                  <a:pt x="2" y="14"/>
                  <a:pt x="5" y="17"/>
                  <a:pt x="9" y="18"/>
                </a:cubicBezTo>
                <a:cubicBezTo>
                  <a:pt x="12" y="20"/>
                  <a:pt x="14" y="21"/>
                  <a:pt x="17" y="22"/>
                </a:cubicBezTo>
                <a:cubicBezTo>
                  <a:pt x="20" y="24"/>
                  <a:pt x="22" y="25"/>
                  <a:pt x="24" y="27"/>
                </a:cubicBezTo>
                <a:cubicBezTo>
                  <a:pt x="24" y="27"/>
                  <a:pt x="24" y="27"/>
                  <a:pt x="24" y="27"/>
                </a:cubicBezTo>
                <a:cubicBezTo>
                  <a:pt x="26" y="30"/>
                  <a:pt x="29" y="33"/>
                  <a:pt x="29" y="40"/>
                </a:cubicBezTo>
                <a:cubicBezTo>
                  <a:pt x="29" y="40"/>
                  <a:pt x="29" y="40"/>
                  <a:pt x="29" y="40"/>
                </a:cubicBezTo>
                <a:cubicBezTo>
                  <a:pt x="29" y="208"/>
                  <a:pt x="29" y="208"/>
                  <a:pt x="29" y="208"/>
                </a:cubicBezTo>
                <a:cubicBezTo>
                  <a:pt x="29" y="209"/>
                  <a:pt x="29" y="209"/>
                  <a:pt x="29" y="209"/>
                </a:cubicBezTo>
                <a:cubicBezTo>
                  <a:pt x="29" y="210"/>
                  <a:pt x="29" y="211"/>
                  <a:pt x="29" y="211"/>
                </a:cubicBezTo>
                <a:cubicBezTo>
                  <a:pt x="29" y="213"/>
                  <a:pt x="29" y="215"/>
                  <a:pt x="28" y="217"/>
                </a:cubicBezTo>
                <a:cubicBezTo>
                  <a:pt x="27" y="219"/>
                  <a:pt x="26" y="221"/>
                  <a:pt x="24" y="222"/>
                </a:cubicBezTo>
                <a:cubicBezTo>
                  <a:pt x="20" y="226"/>
                  <a:pt x="16" y="228"/>
                  <a:pt x="11" y="228"/>
                </a:cubicBezTo>
                <a:cubicBezTo>
                  <a:pt x="11" y="228"/>
                  <a:pt x="11" y="228"/>
                  <a:pt x="11" y="228"/>
                </a:cubicBezTo>
                <a:cubicBezTo>
                  <a:pt x="10" y="228"/>
                  <a:pt x="10" y="228"/>
                  <a:pt x="10" y="228"/>
                </a:cubicBezTo>
                <a:cubicBezTo>
                  <a:pt x="6" y="228"/>
                  <a:pt x="2" y="232"/>
                  <a:pt x="2" y="237"/>
                </a:cubicBezTo>
                <a:cubicBezTo>
                  <a:pt x="2" y="242"/>
                  <a:pt x="6" y="246"/>
                  <a:pt x="10" y="246"/>
                </a:cubicBezTo>
                <a:cubicBezTo>
                  <a:pt x="11" y="246"/>
                  <a:pt x="11" y="246"/>
                  <a:pt x="11" y="246"/>
                </a:cubicBezTo>
                <a:cubicBezTo>
                  <a:pt x="46" y="246"/>
                  <a:pt x="46" y="246"/>
                  <a:pt x="46" y="246"/>
                </a:cubicBezTo>
                <a:cubicBezTo>
                  <a:pt x="143" y="246"/>
                  <a:pt x="143" y="246"/>
                  <a:pt x="143" y="246"/>
                </a:cubicBezTo>
                <a:cubicBezTo>
                  <a:pt x="178" y="246"/>
                  <a:pt x="178" y="246"/>
                  <a:pt x="178" y="246"/>
                </a:cubicBezTo>
                <a:cubicBezTo>
                  <a:pt x="178" y="246"/>
                  <a:pt x="178" y="246"/>
                  <a:pt x="178" y="246"/>
                </a:cubicBezTo>
                <a:cubicBezTo>
                  <a:pt x="183" y="246"/>
                  <a:pt x="187" y="242"/>
                  <a:pt x="187" y="237"/>
                </a:cubicBezTo>
                <a:cubicBezTo>
                  <a:pt x="187" y="232"/>
                  <a:pt x="183" y="228"/>
                  <a:pt x="178" y="228"/>
                </a:cubicBezTo>
                <a:cubicBezTo>
                  <a:pt x="178" y="228"/>
                  <a:pt x="178" y="228"/>
                  <a:pt x="178" y="228"/>
                </a:cubicBezTo>
                <a:cubicBezTo>
                  <a:pt x="177" y="228"/>
                  <a:pt x="177" y="228"/>
                  <a:pt x="177" y="228"/>
                </a:cubicBezTo>
                <a:cubicBezTo>
                  <a:pt x="173" y="228"/>
                  <a:pt x="168" y="226"/>
                  <a:pt x="165" y="222"/>
                </a:cubicBezTo>
                <a:cubicBezTo>
                  <a:pt x="163" y="221"/>
                  <a:pt x="162" y="219"/>
                  <a:pt x="160" y="217"/>
                </a:cubicBezTo>
                <a:cubicBezTo>
                  <a:pt x="160" y="215"/>
                  <a:pt x="160" y="214"/>
                  <a:pt x="160" y="213"/>
                </a:cubicBezTo>
                <a:cubicBezTo>
                  <a:pt x="159" y="194"/>
                  <a:pt x="157" y="119"/>
                  <a:pt x="157" y="119"/>
                </a:cubicBezTo>
                <a:cubicBezTo>
                  <a:pt x="208" y="167"/>
                  <a:pt x="261" y="218"/>
                  <a:pt x="273" y="229"/>
                </a:cubicBezTo>
                <a:cubicBezTo>
                  <a:pt x="290" y="246"/>
                  <a:pt x="290" y="246"/>
                  <a:pt x="290" y="246"/>
                </a:cubicBezTo>
                <a:cubicBezTo>
                  <a:pt x="297" y="252"/>
                  <a:pt x="307" y="251"/>
                  <a:pt x="313" y="245"/>
                </a:cubicBezTo>
                <a:cubicBezTo>
                  <a:pt x="316" y="241"/>
                  <a:pt x="317" y="238"/>
                  <a:pt x="317" y="233"/>
                </a:cubicBezTo>
                <a:cubicBezTo>
                  <a:pt x="317" y="67"/>
                  <a:pt x="317" y="67"/>
                  <a:pt x="317" y="67"/>
                </a:cubicBezTo>
                <a:cubicBezTo>
                  <a:pt x="317" y="61"/>
                  <a:pt x="322" y="56"/>
                  <a:pt x="327" y="56"/>
                </a:cubicBezTo>
                <a:cubicBezTo>
                  <a:pt x="338" y="56"/>
                  <a:pt x="338" y="56"/>
                  <a:pt x="338" y="56"/>
                </a:cubicBezTo>
                <a:cubicBezTo>
                  <a:pt x="343" y="56"/>
                  <a:pt x="348" y="60"/>
                  <a:pt x="348" y="66"/>
                </a:cubicBezTo>
                <a:cubicBezTo>
                  <a:pt x="348" y="211"/>
                  <a:pt x="348" y="211"/>
                  <a:pt x="348" y="211"/>
                </a:cubicBezTo>
                <a:cubicBezTo>
                  <a:pt x="348" y="211"/>
                  <a:pt x="348" y="211"/>
                  <a:pt x="348" y="211"/>
                </a:cubicBezTo>
                <a:cubicBezTo>
                  <a:pt x="348" y="213"/>
                  <a:pt x="348" y="215"/>
                  <a:pt x="347" y="217"/>
                </a:cubicBezTo>
                <a:cubicBezTo>
                  <a:pt x="346" y="219"/>
                  <a:pt x="345" y="221"/>
                  <a:pt x="344" y="222"/>
                </a:cubicBezTo>
                <a:cubicBezTo>
                  <a:pt x="341" y="226"/>
                  <a:pt x="338" y="228"/>
                  <a:pt x="334" y="228"/>
                </a:cubicBezTo>
                <a:cubicBezTo>
                  <a:pt x="334" y="228"/>
                  <a:pt x="334" y="228"/>
                  <a:pt x="334" y="228"/>
                </a:cubicBezTo>
                <a:cubicBezTo>
                  <a:pt x="334" y="228"/>
                  <a:pt x="334" y="228"/>
                  <a:pt x="334" y="228"/>
                </a:cubicBezTo>
                <a:cubicBezTo>
                  <a:pt x="329" y="228"/>
                  <a:pt x="325" y="232"/>
                  <a:pt x="325" y="237"/>
                </a:cubicBezTo>
                <a:cubicBezTo>
                  <a:pt x="325" y="242"/>
                  <a:pt x="329" y="246"/>
                  <a:pt x="334" y="246"/>
                </a:cubicBezTo>
                <a:cubicBezTo>
                  <a:pt x="334" y="246"/>
                  <a:pt x="334" y="246"/>
                  <a:pt x="334" y="246"/>
                </a:cubicBezTo>
                <a:cubicBezTo>
                  <a:pt x="353" y="246"/>
                  <a:pt x="353" y="246"/>
                  <a:pt x="353" y="246"/>
                </a:cubicBezTo>
                <a:cubicBezTo>
                  <a:pt x="418" y="246"/>
                  <a:pt x="418" y="246"/>
                  <a:pt x="418" y="246"/>
                </a:cubicBezTo>
                <a:cubicBezTo>
                  <a:pt x="418" y="246"/>
                  <a:pt x="418" y="246"/>
                  <a:pt x="418" y="246"/>
                </a:cubicBezTo>
                <a:cubicBezTo>
                  <a:pt x="419" y="246"/>
                  <a:pt x="419" y="246"/>
                  <a:pt x="419" y="246"/>
                </a:cubicBezTo>
                <a:cubicBezTo>
                  <a:pt x="423" y="246"/>
                  <a:pt x="427" y="242"/>
                  <a:pt x="427" y="237"/>
                </a:cubicBezTo>
                <a:cubicBezTo>
                  <a:pt x="427" y="232"/>
                  <a:pt x="423" y="228"/>
                  <a:pt x="419" y="228"/>
                </a:cubicBezTo>
                <a:cubicBezTo>
                  <a:pt x="418" y="228"/>
                  <a:pt x="418" y="228"/>
                  <a:pt x="418" y="228"/>
                </a:cubicBezTo>
                <a:cubicBezTo>
                  <a:pt x="418" y="228"/>
                  <a:pt x="418" y="228"/>
                  <a:pt x="418" y="228"/>
                </a:cubicBezTo>
                <a:cubicBezTo>
                  <a:pt x="417" y="228"/>
                  <a:pt x="417" y="228"/>
                  <a:pt x="417" y="228"/>
                </a:cubicBezTo>
                <a:cubicBezTo>
                  <a:pt x="412" y="228"/>
                  <a:pt x="408" y="226"/>
                  <a:pt x="404" y="222"/>
                </a:cubicBezTo>
                <a:cubicBezTo>
                  <a:pt x="402" y="221"/>
                  <a:pt x="401" y="219"/>
                  <a:pt x="400" y="217"/>
                </a:cubicBezTo>
                <a:cubicBezTo>
                  <a:pt x="399" y="215"/>
                  <a:pt x="399" y="213"/>
                  <a:pt x="399" y="211"/>
                </a:cubicBezTo>
                <a:cubicBezTo>
                  <a:pt x="399" y="211"/>
                  <a:pt x="399" y="211"/>
                  <a:pt x="399" y="211"/>
                </a:cubicBezTo>
                <a:cubicBezTo>
                  <a:pt x="399" y="169"/>
                  <a:pt x="399" y="169"/>
                  <a:pt x="399" y="169"/>
                </a:cubicBezTo>
                <a:cubicBezTo>
                  <a:pt x="416" y="169"/>
                  <a:pt x="416" y="169"/>
                  <a:pt x="416" y="169"/>
                </a:cubicBezTo>
                <a:cubicBezTo>
                  <a:pt x="437" y="193"/>
                  <a:pt x="456" y="215"/>
                  <a:pt x="468" y="229"/>
                </a:cubicBezTo>
                <a:cubicBezTo>
                  <a:pt x="469" y="231"/>
                  <a:pt x="469" y="231"/>
                  <a:pt x="469" y="231"/>
                </a:cubicBezTo>
                <a:cubicBezTo>
                  <a:pt x="477" y="241"/>
                  <a:pt x="488" y="246"/>
                  <a:pt x="500" y="246"/>
                </a:cubicBezTo>
                <a:cubicBezTo>
                  <a:pt x="517" y="246"/>
                  <a:pt x="517" y="246"/>
                  <a:pt x="517" y="246"/>
                </a:cubicBezTo>
                <a:cubicBezTo>
                  <a:pt x="702" y="246"/>
                  <a:pt x="702" y="246"/>
                  <a:pt x="702" y="246"/>
                </a:cubicBezTo>
                <a:cubicBezTo>
                  <a:pt x="702" y="246"/>
                  <a:pt x="702" y="246"/>
                  <a:pt x="702" y="246"/>
                </a:cubicBezTo>
                <a:cubicBezTo>
                  <a:pt x="703" y="246"/>
                  <a:pt x="703" y="246"/>
                  <a:pt x="703" y="246"/>
                </a:cubicBezTo>
                <a:cubicBezTo>
                  <a:pt x="704" y="246"/>
                  <a:pt x="704" y="246"/>
                  <a:pt x="704" y="246"/>
                </a:cubicBezTo>
                <a:cubicBezTo>
                  <a:pt x="704" y="245"/>
                  <a:pt x="704" y="245"/>
                  <a:pt x="704" y="245"/>
                </a:cubicBezTo>
                <a:cubicBezTo>
                  <a:pt x="708" y="245"/>
                  <a:pt x="711" y="241"/>
                  <a:pt x="711" y="237"/>
                </a:cubicBezTo>
                <a:cubicBezTo>
                  <a:pt x="711" y="232"/>
                  <a:pt x="707" y="228"/>
                  <a:pt x="702" y="228"/>
                </a:cubicBezTo>
                <a:cubicBezTo>
                  <a:pt x="702" y="228"/>
                  <a:pt x="702" y="228"/>
                  <a:pt x="702" y="228"/>
                </a:cubicBezTo>
                <a:cubicBezTo>
                  <a:pt x="702" y="228"/>
                  <a:pt x="701" y="228"/>
                  <a:pt x="701" y="228"/>
                </a:cubicBezTo>
                <a:cubicBezTo>
                  <a:pt x="700" y="228"/>
                  <a:pt x="700" y="228"/>
                  <a:pt x="700" y="227"/>
                </a:cubicBezTo>
                <a:cubicBezTo>
                  <a:pt x="698" y="226"/>
                  <a:pt x="698" y="225"/>
                  <a:pt x="699" y="223"/>
                </a:cubicBezTo>
                <a:cubicBezTo>
                  <a:pt x="701" y="220"/>
                  <a:pt x="730" y="181"/>
                  <a:pt x="730" y="181"/>
                </a:cubicBezTo>
                <a:cubicBezTo>
                  <a:pt x="779" y="261"/>
                  <a:pt x="779" y="261"/>
                  <a:pt x="779" y="261"/>
                </a:cubicBezTo>
                <a:cubicBezTo>
                  <a:pt x="779" y="261"/>
                  <a:pt x="8" y="265"/>
                  <a:pt x="5" y="265"/>
                </a:cubicBezTo>
                <a:cubicBezTo>
                  <a:pt x="1" y="269"/>
                  <a:pt x="0" y="275"/>
                  <a:pt x="3" y="279"/>
                </a:cubicBezTo>
                <a:cubicBezTo>
                  <a:pt x="3" y="280"/>
                  <a:pt x="4" y="280"/>
                  <a:pt x="5" y="281"/>
                </a:cubicBezTo>
                <a:cubicBezTo>
                  <a:pt x="8" y="281"/>
                  <a:pt x="857" y="285"/>
                  <a:pt x="857" y="285"/>
                </a:cubicBezTo>
                <a:cubicBezTo>
                  <a:pt x="857" y="285"/>
                  <a:pt x="857" y="285"/>
                  <a:pt x="857" y="285"/>
                </a:cubicBezTo>
                <a:cubicBezTo>
                  <a:pt x="862" y="285"/>
                  <a:pt x="866" y="281"/>
                  <a:pt x="866" y="276"/>
                </a:cubicBezTo>
                <a:cubicBezTo>
                  <a:pt x="866" y="271"/>
                  <a:pt x="863" y="267"/>
                  <a:pt x="859" y="267"/>
                </a:cubicBezTo>
                <a:cubicBezTo>
                  <a:pt x="856" y="265"/>
                  <a:pt x="853" y="264"/>
                  <a:pt x="850" y="263"/>
                </a:cubicBezTo>
                <a:cubicBezTo>
                  <a:pt x="848" y="261"/>
                  <a:pt x="846" y="260"/>
                  <a:pt x="843" y="258"/>
                </a:cubicBezTo>
                <a:cubicBezTo>
                  <a:pt x="843" y="258"/>
                  <a:pt x="843" y="258"/>
                  <a:pt x="843" y="258"/>
                </a:cubicBezTo>
                <a:cubicBezTo>
                  <a:pt x="843" y="257"/>
                  <a:pt x="842" y="257"/>
                  <a:pt x="842" y="256"/>
                </a:cubicBezTo>
                <a:cubicBezTo>
                  <a:pt x="842" y="256"/>
                  <a:pt x="842" y="256"/>
                  <a:pt x="842" y="256"/>
                </a:cubicBezTo>
                <a:cubicBezTo>
                  <a:pt x="762" y="136"/>
                  <a:pt x="762" y="136"/>
                  <a:pt x="762" y="136"/>
                </a:cubicBezTo>
                <a:cubicBezTo>
                  <a:pt x="813" y="66"/>
                  <a:pt x="813" y="66"/>
                  <a:pt x="813" y="66"/>
                </a:cubicBezTo>
                <a:cubicBezTo>
                  <a:pt x="813" y="66"/>
                  <a:pt x="813" y="66"/>
                  <a:pt x="813" y="66"/>
                </a:cubicBezTo>
                <a:cubicBezTo>
                  <a:pt x="813" y="66"/>
                  <a:pt x="814" y="65"/>
                  <a:pt x="814" y="65"/>
                </a:cubicBezTo>
                <a:cubicBezTo>
                  <a:pt x="814" y="65"/>
                  <a:pt x="814" y="65"/>
                  <a:pt x="814" y="65"/>
                </a:cubicBezTo>
                <a:cubicBezTo>
                  <a:pt x="815" y="63"/>
                  <a:pt x="816" y="62"/>
                  <a:pt x="817" y="61"/>
                </a:cubicBezTo>
                <a:cubicBezTo>
                  <a:pt x="821" y="58"/>
                  <a:pt x="826" y="56"/>
                  <a:pt x="831" y="56"/>
                </a:cubicBezTo>
                <a:cubicBezTo>
                  <a:pt x="832" y="56"/>
                  <a:pt x="832" y="56"/>
                  <a:pt x="832" y="56"/>
                </a:cubicBezTo>
                <a:cubicBezTo>
                  <a:pt x="832" y="56"/>
                  <a:pt x="832" y="56"/>
                  <a:pt x="832" y="56"/>
                </a:cubicBezTo>
                <a:cubicBezTo>
                  <a:pt x="836" y="56"/>
                  <a:pt x="840" y="52"/>
                  <a:pt x="840" y="47"/>
                </a:cubicBezTo>
                <a:cubicBezTo>
                  <a:pt x="840" y="42"/>
                  <a:pt x="836" y="38"/>
                  <a:pt x="832" y="38"/>
                </a:cubicBezTo>
                <a:cubicBezTo>
                  <a:pt x="832" y="38"/>
                  <a:pt x="832" y="38"/>
                  <a:pt x="832" y="38"/>
                </a:cubicBezTo>
                <a:cubicBezTo>
                  <a:pt x="767" y="38"/>
                  <a:pt x="767" y="38"/>
                  <a:pt x="767" y="38"/>
                </a:cubicBezTo>
                <a:cubicBezTo>
                  <a:pt x="767" y="38"/>
                  <a:pt x="767" y="38"/>
                  <a:pt x="767" y="38"/>
                </a:cubicBezTo>
                <a:cubicBezTo>
                  <a:pt x="762" y="38"/>
                  <a:pt x="758" y="42"/>
                  <a:pt x="758" y="47"/>
                </a:cubicBezTo>
                <a:cubicBezTo>
                  <a:pt x="758" y="52"/>
                  <a:pt x="762" y="56"/>
                  <a:pt x="767" y="56"/>
                </a:cubicBezTo>
                <a:cubicBezTo>
                  <a:pt x="767" y="56"/>
                  <a:pt x="767" y="56"/>
                  <a:pt x="767" y="56"/>
                </a:cubicBezTo>
                <a:cubicBezTo>
                  <a:pt x="767" y="56"/>
                  <a:pt x="767" y="56"/>
                  <a:pt x="767" y="56"/>
                </a:cubicBezTo>
                <a:cubicBezTo>
                  <a:pt x="768" y="56"/>
                  <a:pt x="768" y="56"/>
                  <a:pt x="769" y="56"/>
                </a:cubicBezTo>
                <a:cubicBezTo>
                  <a:pt x="770" y="56"/>
                  <a:pt x="770" y="56"/>
                  <a:pt x="771" y="57"/>
                </a:cubicBezTo>
                <a:cubicBezTo>
                  <a:pt x="772" y="58"/>
                  <a:pt x="772" y="60"/>
                  <a:pt x="771" y="61"/>
                </a:cubicBezTo>
                <a:cubicBezTo>
                  <a:pt x="761" y="76"/>
                  <a:pt x="741" y="103"/>
                  <a:pt x="741" y="103"/>
                </a:cubicBezTo>
                <a:cubicBezTo>
                  <a:pt x="713" y="61"/>
                  <a:pt x="713" y="61"/>
                  <a:pt x="713" y="61"/>
                </a:cubicBezTo>
                <a:cubicBezTo>
                  <a:pt x="712" y="59"/>
                  <a:pt x="712" y="59"/>
                  <a:pt x="712" y="59"/>
                </a:cubicBezTo>
                <a:cubicBezTo>
                  <a:pt x="712" y="59"/>
                  <a:pt x="712" y="59"/>
                  <a:pt x="712" y="58"/>
                </a:cubicBezTo>
                <a:cubicBezTo>
                  <a:pt x="712" y="57"/>
                  <a:pt x="713" y="56"/>
                  <a:pt x="714" y="56"/>
                </a:cubicBezTo>
                <a:cubicBezTo>
                  <a:pt x="719" y="56"/>
                  <a:pt x="722" y="52"/>
                  <a:pt x="722" y="47"/>
                </a:cubicBezTo>
                <a:cubicBezTo>
                  <a:pt x="722" y="42"/>
                  <a:pt x="718" y="38"/>
                  <a:pt x="714" y="38"/>
                </a:cubicBezTo>
                <a:cubicBezTo>
                  <a:pt x="714" y="38"/>
                  <a:pt x="714" y="38"/>
                  <a:pt x="714" y="38"/>
                </a:cubicBezTo>
                <a:cubicBezTo>
                  <a:pt x="641" y="38"/>
                  <a:pt x="641" y="38"/>
                  <a:pt x="641" y="38"/>
                </a:cubicBezTo>
                <a:cubicBezTo>
                  <a:pt x="640" y="38"/>
                  <a:pt x="640" y="38"/>
                  <a:pt x="640" y="38"/>
                </a:cubicBezTo>
                <a:cubicBezTo>
                  <a:pt x="636" y="38"/>
                  <a:pt x="632" y="42"/>
                  <a:pt x="632" y="47"/>
                </a:cubicBezTo>
                <a:cubicBezTo>
                  <a:pt x="632" y="52"/>
                  <a:pt x="636" y="56"/>
                  <a:pt x="640" y="56"/>
                </a:cubicBezTo>
                <a:cubicBezTo>
                  <a:pt x="641" y="56"/>
                  <a:pt x="641" y="56"/>
                  <a:pt x="641" y="56"/>
                </a:cubicBezTo>
                <a:cubicBezTo>
                  <a:pt x="641" y="56"/>
                  <a:pt x="641" y="56"/>
                  <a:pt x="641" y="56"/>
                </a:cubicBezTo>
                <a:cubicBezTo>
                  <a:pt x="647" y="56"/>
                  <a:pt x="652" y="58"/>
                  <a:pt x="656" y="61"/>
                </a:cubicBezTo>
                <a:cubicBezTo>
                  <a:pt x="657" y="62"/>
                  <a:pt x="658" y="63"/>
                  <a:pt x="659" y="64"/>
                </a:cubicBezTo>
                <a:cubicBezTo>
                  <a:pt x="709" y="147"/>
                  <a:pt x="709" y="147"/>
                  <a:pt x="709" y="147"/>
                </a:cubicBezTo>
                <a:cubicBezTo>
                  <a:pt x="658" y="218"/>
                  <a:pt x="658" y="218"/>
                  <a:pt x="658" y="218"/>
                </a:cubicBezTo>
                <a:cubicBezTo>
                  <a:pt x="657" y="220"/>
                  <a:pt x="657" y="220"/>
                  <a:pt x="657" y="220"/>
                </a:cubicBezTo>
                <a:cubicBezTo>
                  <a:pt x="653" y="225"/>
                  <a:pt x="647" y="228"/>
                  <a:pt x="640" y="228"/>
                </a:cubicBezTo>
                <a:cubicBezTo>
                  <a:pt x="618" y="228"/>
                  <a:pt x="618" y="228"/>
                  <a:pt x="618" y="228"/>
                </a:cubicBezTo>
                <a:cubicBezTo>
                  <a:pt x="618" y="228"/>
                  <a:pt x="618" y="228"/>
                  <a:pt x="618" y="228"/>
                </a:cubicBezTo>
                <a:cubicBezTo>
                  <a:pt x="618" y="228"/>
                  <a:pt x="618" y="228"/>
                  <a:pt x="618" y="228"/>
                </a:cubicBezTo>
                <a:cubicBezTo>
                  <a:pt x="613" y="228"/>
                  <a:pt x="609" y="226"/>
                  <a:pt x="605" y="223"/>
                </a:cubicBezTo>
                <a:cubicBezTo>
                  <a:pt x="603" y="221"/>
                  <a:pt x="602" y="219"/>
                  <a:pt x="600" y="217"/>
                </a:cubicBezTo>
                <a:cubicBezTo>
                  <a:pt x="600" y="215"/>
                  <a:pt x="599" y="213"/>
                  <a:pt x="600" y="212"/>
                </a:cubicBezTo>
                <a:cubicBezTo>
                  <a:pt x="599" y="211"/>
                  <a:pt x="599" y="211"/>
                  <a:pt x="599" y="211"/>
                </a:cubicBezTo>
                <a:cubicBezTo>
                  <a:pt x="599" y="64"/>
                  <a:pt x="599" y="64"/>
                  <a:pt x="599" y="64"/>
                </a:cubicBezTo>
                <a:cubicBezTo>
                  <a:pt x="599" y="63"/>
                  <a:pt x="599" y="63"/>
                  <a:pt x="599" y="63"/>
                </a:cubicBezTo>
                <a:cubicBezTo>
                  <a:pt x="599" y="61"/>
                  <a:pt x="600" y="60"/>
                  <a:pt x="602" y="59"/>
                </a:cubicBezTo>
                <a:cubicBezTo>
                  <a:pt x="605" y="57"/>
                  <a:pt x="608" y="56"/>
                  <a:pt x="611" y="56"/>
                </a:cubicBezTo>
                <a:cubicBezTo>
                  <a:pt x="612" y="56"/>
                  <a:pt x="612" y="56"/>
                  <a:pt x="612" y="56"/>
                </a:cubicBezTo>
                <a:cubicBezTo>
                  <a:pt x="612" y="56"/>
                  <a:pt x="612" y="56"/>
                  <a:pt x="612" y="56"/>
                </a:cubicBezTo>
                <a:cubicBezTo>
                  <a:pt x="612" y="56"/>
                  <a:pt x="612" y="56"/>
                  <a:pt x="612" y="56"/>
                </a:cubicBezTo>
                <a:cubicBezTo>
                  <a:pt x="612" y="56"/>
                  <a:pt x="612" y="56"/>
                  <a:pt x="612" y="56"/>
                </a:cubicBezTo>
                <a:cubicBezTo>
                  <a:pt x="616" y="55"/>
                  <a:pt x="619" y="51"/>
                  <a:pt x="619" y="47"/>
                </a:cubicBezTo>
                <a:cubicBezTo>
                  <a:pt x="619" y="43"/>
                  <a:pt x="616" y="39"/>
                  <a:pt x="612" y="38"/>
                </a:cubicBezTo>
                <a:cubicBezTo>
                  <a:pt x="612" y="38"/>
                  <a:pt x="612" y="38"/>
                  <a:pt x="612" y="38"/>
                </a:cubicBezTo>
                <a:cubicBezTo>
                  <a:pt x="611" y="38"/>
                  <a:pt x="611" y="38"/>
                  <a:pt x="611" y="38"/>
                </a:cubicBezTo>
                <a:cubicBezTo>
                  <a:pt x="611" y="38"/>
                  <a:pt x="611" y="38"/>
                  <a:pt x="611" y="38"/>
                </a:cubicBezTo>
                <a:cubicBezTo>
                  <a:pt x="611" y="38"/>
                  <a:pt x="611" y="38"/>
                  <a:pt x="611" y="38"/>
                </a:cubicBezTo>
                <a:lnTo>
                  <a:pt x="533"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7" name="Picture 6">
            <a:extLst>
              <a:ext uri="{FF2B5EF4-FFF2-40B4-BE49-F238E27FC236}">
                <a16:creationId xmlns:a16="http://schemas.microsoft.com/office/drawing/2014/main" id="{0EB05B37-D6E3-4B87-93D9-8929FAC3F9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Tree>
    <p:extLst>
      <p:ext uri="{BB962C8B-B14F-4D97-AF65-F5344CB8AC3E}">
        <p14:creationId xmlns:p14="http://schemas.microsoft.com/office/powerpoint/2010/main" val="396898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ranklin Gothic Medium" panose="020B0603020102020204" pitchFamily="34" charset="0"/>
              </a:defRPr>
            </a:lvl1pPr>
          </a:lstStyle>
          <a:p>
            <a:r>
              <a:rPr lang="en-US"/>
              <a:t>Click to edit Master title style</a:t>
            </a:r>
          </a:p>
        </p:txBody>
      </p:sp>
      <p:sp>
        <p:nvSpPr>
          <p:cNvPr id="3" name="Content Placeholder 2"/>
          <p:cNvSpPr>
            <a:spLocks noGrp="1"/>
          </p:cNvSpPr>
          <p:nvPr>
            <p:ph idx="1"/>
          </p:nvPr>
        </p:nvSpPr>
        <p:spPr>
          <a:xfrm>
            <a:off x="365760" y="1280160"/>
            <a:ext cx="1146048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365760" y="783951"/>
            <a:ext cx="11460480" cy="456882"/>
          </a:xfrm>
        </p:spPr>
        <p:txBody>
          <a:bodyPr/>
          <a:lstStyle>
            <a:lvl1pPr marL="0" indent="0">
              <a:buNone/>
              <a:defRPr sz="2000">
                <a:solidFill>
                  <a:schemeClr val="accent1"/>
                </a:solidFill>
              </a:defRPr>
            </a:lvl1pPr>
          </a:lstStyle>
          <a:p>
            <a:pPr lvl="0"/>
            <a:r>
              <a:rPr lang="en-US"/>
              <a:t>Subhead</a:t>
            </a:r>
          </a:p>
        </p:txBody>
      </p:sp>
      <p:sp>
        <p:nvSpPr>
          <p:cNvPr id="5" name="Slide Number Placeholder 5">
            <a:extLst>
              <a:ext uri="{FF2B5EF4-FFF2-40B4-BE49-F238E27FC236}">
                <a16:creationId xmlns:a16="http://schemas.microsoft.com/office/drawing/2014/main" id="{A8567307-9716-75F9-00D1-77BE338F971E}"/>
              </a:ext>
            </a:extLst>
          </p:cNvPr>
          <p:cNvSpPr>
            <a:spLocks noGrp="1"/>
          </p:cNvSpPr>
          <p:nvPr>
            <p:ph type="sldNum" sz="quarter" idx="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Tree>
    <p:extLst>
      <p:ext uri="{BB962C8B-B14F-4D97-AF65-F5344CB8AC3E}">
        <p14:creationId xmlns:p14="http://schemas.microsoft.com/office/powerpoint/2010/main" val="421192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ranklin Gothic Medium" panose="020B0603020102020204" pitchFamily="34" charset="0"/>
              </a:defRPr>
            </a:lvl1pPr>
          </a:lstStyle>
          <a:p>
            <a:r>
              <a:rPr lang="en-US"/>
              <a:t>Click to edit Master title style</a:t>
            </a:r>
          </a:p>
        </p:txBody>
      </p:sp>
      <p:sp>
        <p:nvSpPr>
          <p:cNvPr id="7" name="Text Placeholder 7"/>
          <p:cNvSpPr>
            <a:spLocks noGrp="1"/>
          </p:cNvSpPr>
          <p:nvPr>
            <p:ph type="body" sz="quarter" idx="13" hasCustomPrompt="1"/>
          </p:nvPr>
        </p:nvSpPr>
        <p:spPr>
          <a:xfrm>
            <a:off x="365760" y="785918"/>
            <a:ext cx="11460480" cy="456882"/>
          </a:xfrm>
        </p:spPr>
        <p:txBody>
          <a:bodyPr/>
          <a:lstStyle>
            <a:lvl1pPr marL="0" indent="0">
              <a:buNone/>
              <a:defRPr sz="2000">
                <a:solidFill>
                  <a:schemeClr val="accent1"/>
                </a:solidFill>
              </a:defRPr>
            </a:lvl1pPr>
          </a:lstStyle>
          <a:p>
            <a:pPr lvl="0"/>
            <a:r>
              <a:rPr lang="en-US"/>
              <a:t>Subhead</a:t>
            </a:r>
          </a:p>
        </p:txBody>
      </p:sp>
      <p:sp>
        <p:nvSpPr>
          <p:cNvPr id="4" name="Slide Number Placeholder 5">
            <a:extLst>
              <a:ext uri="{FF2B5EF4-FFF2-40B4-BE49-F238E27FC236}">
                <a16:creationId xmlns:a16="http://schemas.microsoft.com/office/drawing/2014/main" id="{7EED5510-195F-861E-A707-FA14F6801E60}"/>
              </a:ext>
            </a:extLst>
          </p:cNvPr>
          <p:cNvSpPr>
            <a:spLocks noGrp="1"/>
          </p:cNvSpPr>
          <p:nvPr>
            <p:ph type="sldNum" sz="quarter" idx="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Tree>
    <p:extLst>
      <p:ext uri="{BB962C8B-B14F-4D97-AF65-F5344CB8AC3E}">
        <p14:creationId xmlns:p14="http://schemas.microsoft.com/office/powerpoint/2010/main" val="236964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4.emf"/><Relationship Id="rId5" Type="http://schemas.openxmlformats.org/officeDocument/2006/relationships/slideLayout" Target="../slideLayouts/slideLayout26.xml"/><Relationship Id="rId10" Type="http://schemas.openxmlformats.org/officeDocument/2006/relationships/image" Target="../media/image3.png"/><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59" y="274320"/>
            <a:ext cx="11460480" cy="548640"/>
          </a:xfrm>
          <a:prstGeom prst="rect">
            <a:avLst/>
          </a:prstGeom>
        </p:spPr>
        <p:txBody>
          <a:bodyPr vert="horz" lIns="0" tIns="45720" rIns="0" bIns="45720" rtlCol="0" anchor="t">
            <a:noAutofit/>
          </a:bodyPr>
          <a:lstStyle/>
          <a:p>
            <a:r>
              <a:rPr lang="en-US"/>
              <a:t>Click to edit Master title style</a:t>
            </a:r>
          </a:p>
        </p:txBody>
      </p:sp>
      <p:sp>
        <p:nvSpPr>
          <p:cNvPr id="3" name="Text Placeholder 2"/>
          <p:cNvSpPr>
            <a:spLocks noGrp="1"/>
          </p:cNvSpPr>
          <p:nvPr>
            <p:ph type="body" idx="1"/>
          </p:nvPr>
        </p:nvSpPr>
        <p:spPr>
          <a:xfrm>
            <a:off x="365760" y="1280160"/>
            <a:ext cx="11460480" cy="4525963"/>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7E471CF7-8985-F8AB-E9E8-B68A0EE31738}"/>
              </a:ext>
            </a:extLst>
          </p:cNvPr>
          <p:cNvSpPr>
            <a:spLocks noGrp="1"/>
          </p:cNvSpPr>
          <p:nvPr>
            <p:ph type="sldNum" sz="quarter" idx="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Tree>
    <p:extLst>
      <p:ext uri="{BB962C8B-B14F-4D97-AF65-F5344CB8AC3E}">
        <p14:creationId xmlns:p14="http://schemas.microsoft.com/office/powerpoint/2010/main" val="1165746127"/>
      </p:ext>
    </p:extLst>
  </p:cSld>
  <p:clrMap bg1="lt1" tx1="dk1" bg2="lt2" tx2="dk2" accent1="accent1" accent2="accent2" accent3="accent3" accent4="accent4" accent5="accent5" accent6="accent6" hlink="hlink" folHlink="folHlink"/>
  <p:sldLayoutIdLst>
    <p:sldLayoutId id="2147483661" r:id="rId1"/>
    <p:sldLayoutId id="2147483713" r:id="rId2"/>
    <p:sldLayoutId id="2147483716" r:id="rId3"/>
    <p:sldLayoutId id="2147483712" r:id="rId4"/>
    <p:sldLayoutId id="2147483718" r:id="rId5"/>
    <p:sldLayoutId id="2147483666" r:id="rId6"/>
    <p:sldLayoutId id="2147483670" r:id="rId7"/>
    <p:sldLayoutId id="2147483719" r:id="rId8"/>
    <p:sldLayoutId id="2147483720" r:id="rId9"/>
    <p:sldLayoutId id="2147483831" r:id="rId10"/>
  </p:sldLayoutIdLst>
  <p:hf hdr="0" ftr="0" dt="0"/>
  <p:txStyles>
    <p:titleStyle>
      <a:lvl1pPr algn="l" defTabSz="914400" rtl="0" eaLnBrk="1" latinLnBrk="0" hangingPunct="1">
        <a:spcBef>
          <a:spcPct val="0"/>
        </a:spcBef>
        <a:buNone/>
        <a:defRPr sz="3000" b="0" i="0" kern="1200">
          <a:solidFill>
            <a:schemeClr val="tx2"/>
          </a:solidFill>
          <a:latin typeface="Franklin Gothic Medium" panose="020B06030201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573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59" y="274320"/>
            <a:ext cx="11460480" cy="548640"/>
          </a:xfrm>
          <a:prstGeom prst="rect">
            <a:avLst/>
          </a:prstGeom>
        </p:spPr>
        <p:txBody>
          <a:bodyPr vert="horz" lIns="0" tIns="45720" rIns="0" bIns="45720" rtlCol="0" anchor="t">
            <a:noAutofit/>
          </a:bodyPr>
          <a:lstStyle/>
          <a:p>
            <a:r>
              <a:rPr lang="en-US"/>
              <a:t>Click to edit Master title style</a:t>
            </a:r>
          </a:p>
        </p:txBody>
      </p:sp>
      <p:sp>
        <p:nvSpPr>
          <p:cNvPr id="3" name="Text Placeholder 2"/>
          <p:cNvSpPr>
            <a:spLocks noGrp="1"/>
          </p:cNvSpPr>
          <p:nvPr>
            <p:ph type="body" idx="1"/>
          </p:nvPr>
        </p:nvSpPr>
        <p:spPr>
          <a:xfrm>
            <a:off x="365760" y="1280160"/>
            <a:ext cx="11460480" cy="4525963"/>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2AD60F78-9F8F-4EAC-6C9B-C17D5785F6F2}"/>
              </a:ext>
            </a:extLst>
          </p:cNvPr>
          <p:cNvSpPr>
            <a:spLocks noGrp="1"/>
          </p:cNvSpPr>
          <p:nvPr>
            <p:ph type="sldNum" sz="quarter" idx="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Tree>
    <p:extLst>
      <p:ext uri="{BB962C8B-B14F-4D97-AF65-F5344CB8AC3E}">
        <p14:creationId xmlns:p14="http://schemas.microsoft.com/office/powerpoint/2010/main" val="116574612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742" r:id="rId7"/>
    <p:sldLayoutId id="2147483779" r:id="rId8"/>
    <p:sldLayoutId id="2147483781" r:id="rId9"/>
    <p:sldLayoutId id="2147483783" r:id="rId10"/>
    <p:sldLayoutId id="2147483786" r:id="rId11"/>
  </p:sldLayoutIdLst>
  <p:transition>
    <p:fade/>
  </p:transition>
  <p:hf hdr="0" ftr="0" dt="0"/>
  <p:txStyles>
    <p:titleStyle>
      <a:lvl1pPr algn="l" defTabSz="914400" rtl="0" eaLnBrk="1" latinLnBrk="0" hangingPunct="1">
        <a:spcBef>
          <a:spcPct val="0"/>
        </a:spcBef>
        <a:buNone/>
        <a:defRPr sz="3000" b="0" i="0" kern="1200">
          <a:solidFill>
            <a:schemeClr val="tx2"/>
          </a:solidFill>
          <a:latin typeface="Franklin Gothic Medium" panose="020B06030201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573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59" y="274320"/>
            <a:ext cx="11460480" cy="548640"/>
          </a:xfrm>
          <a:prstGeom prst="rect">
            <a:avLst/>
          </a:prstGeom>
        </p:spPr>
        <p:txBody>
          <a:bodyPr vert="horz" lIns="0" tIns="45720" rIns="0" bIns="45720" rtlCol="0" anchor="t">
            <a:noAutofit/>
          </a:bodyPr>
          <a:lstStyle/>
          <a:p>
            <a:r>
              <a:rPr lang="en-US"/>
              <a:t>Click to edit Master title style</a:t>
            </a:r>
          </a:p>
        </p:txBody>
      </p:sp>
      <p:sp>
        <p:nvSpPr>
          <p:cNvPr id="3" name="Text Placeholder 2"/>
          <p:cNvSpPr>
            <a:spLocks noGrp="1"/>
          </p:cNvSpPr>
          <p:nvPr>
            <p:ph type="body" idx="1"/>
          </p:nvPr>
        </p:nvSpPr>
        <p:spPr>
          <a:xfrm>
            <a:off x="365760" y="1280160"/>
            <a:ext cx="11460480" cy="4525963"/>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it, light, traffic, sitting&#10;&#10;Description automatically generated">
            <a:extLst>
              <a:ext uri="{FF2B5EF4-FFF2-40B4-BE49-F238E27FC236}">
                <a16:creationId xmlns:a16="http://schemas.microsoft.com/office/drawing/2014/main" id="{1E4A427D-2F22-1742-AF19-5584290AB58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27080" y="6263577"/>
            <a:ext cx="923187" cy="292608"/>
          </a:xfrm>
          <a:prstGeom prst="rect">
            <a:avLst/>
          </a:prstGeom>
        </p:spPr>
      </p:pic>
      <p:pic>
        <p:nvPicPr>
          <p:cNvPr id="5" name="Picture 4">
            <a:extLst>
              <a:ext uri="{FF2B5EF4-FFF2-40B4-BE49-F238E27FC236}">
                <a16:creationId xmlns:a16="http://schemas.microsoft.com/office/drawing/2014/main" id="{D3E8FA83-5E09-6A49-9BE9-64A56CC8D7CD}"/>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6078340"/>
            <a:ext cx="10533888" cy="442539"/>
          </a:xfrm>
          <a:prstGeom prst="rect">
            <a:avLst/>
          </a:prstGeom>
        </p:spPr>
      </p:pic>
      <p:sp>
        <p:nvSpPr>
          <p:cNvPr id="7" name="Slide Number Placeholder 5">
            <a:extLst>
              <a:ext uri="{FF2B5EF4-FFF2-40B4-BE49-F238E27FC236}">
                <a16:creationId xmlns:a16="http://schemas.microsoft.com/office/drawing/2014/main" id="{AE80712F-3BEC-4E00-ACCF-0DEFED6A80D0}"/>
              </a:ext>
            </a:extLst>
          </p:cNvPr>
          <p:cNvSpPr>
            <a:spLocks noGrp="1"/>
          </p:cNvSpPr>
          <p:nvPr>
            <p:ph type="sldNum" sz="quarter" idx="4"/>
          </p:nvPr>
        </p:nvSpPr>
        <p:spPr>
          <a:xfrm>
            <a:off x="353060" y="6508179"/>
            <a:ext cx="609600" cy="274320"/>
          </a:xfrm>
          <a:prstGeom prst="rect">
            <a:avLst/>
          </a:prstGeom>
        </p:spPr>
        <p:txBody>
          <a:bodyPr vert="horz" lIns="0" tIns="45720" rIns="0" bIns="45720" rtlCol="0" anchor="b"/>
          <a:lstStyle>
            <a:lvl1pPr algn="l">
              <a:defRPr sz="900">
                <a:solidFill>
                  <a:schemeClr val="tx1">
                    <a:lumMod val="50000"/>
                    <a:lumOff val="50000"/>
                  </a:schemeClr>
                </a:solidFill>
                <a:latin typeface="+mn-lt"/>
              </a:defRPr>
            </a:lvl1pPr>
          </a:lstStyle>
          <a:p>
            <a:fld id="{81C94321-FAEA-47AE-93E9-6F9F45587916}" type="slidenum">
              <a:rPr lang="en-US" smtClean="0"/>
              <a:pPr/>
              <a:t>‹#›</a:t>
            </a:fld>
            <a:endParaRPr lang="en-US"/>
          </a:p>
        </p:txBody>
      </p:sp>
    </p:spTree>
    <p:extLst>
      <p:ext uri="{BB962C8B-B14F-4D97-AF65-F5344CB8AC3E}">
        <p14:creationId xmlns:p14="http://schemas.microsoft.com/office/powerpoint/2010/main" val="172246427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82" r:id="rId8"/>
  </p:sldLayoutIdLst>
  <p:transition>
    <p:fade/>
  </p:transition>
  <p:hf hdr="0" ftr="0" dt="0"/>
  <p:txStyles>
    <p:titleStyle>
      <a:lvl1pPr algn="l" defTabSz="914400" rtl="0" eaLnBrk="1" latinLnBrk="0" hangingPunct="1">
        <a:spcBef>
          <a:spcPct val="0"/>
        </a:spcBef>
        <a:buNone/>
        <a:defRPr sz="3000" b="0" i="0" kern="1200">
          <a:solidFill>
            <a:schemeClr val="tx2"/>
          </a:solidFill>
          <a:latin typeface="Franklin Gothic Medium" panose="020B06030201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573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59" y="274320"/>
            <a:ext cx="11460480" cy="548640"/>
          </a:xfrm>
          <a:prstGeom prst="rect">
            <a:avLst/>
          </a:prstGeom>
        </p:spPr>
        <p:txBody>
          <a:bodyPr vert="horz" lIns="0" tIns="45720" rIns="0" bIns="45720" rtlCol="0" anchor="t">
            <a:noAutofit/>
          </a:bodyPr>
          <a:lstStyle/>
          <a:p>
            <a:r>
              <a:rPr lang="en-US"/>
              <a:t>Click to edit Master title style</a:t>
            </a:r>
          </a:p>
        </p:txBody>
      </p:sp>
      <p:sp>
        <p:nvSpPr>
          <p:cNvPr id="3" name="Text Placeholder 2"/>
          <p:cNvSpPr>
            <a:spLocks noGrp="1"/>
          </p:cNvSpPr>
          <p:nvPr>
            <p:ph type="body" idx="1"/>
          </p:nvPr>
        </p:nvSpPr>
        <p:spPr>
          <a:xfrm>
            <a:off x="365760" y="1280160"/>
            <a:ext cx="11460480" cy="4525963"/>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5746127"/>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8" r:id="rId7"/>
    <p:sldLayoutId id="2147483829" r:id="rId8"/>
    <p:sldLayoutId id="2147483830" r:id="rId9"/>
    <p:sldLayoutId id="2147483816" r:id="rId10"/>
    <p:sldLayoutId id="2147483817" r:id="rId11"/>
  </p:sldLayoutIdLst>
  <p:transition>
    <p:fade/>
  </p:transition>
  <p:hf hdr="0" ftr="0" dt="0"/>
  <p:txStyles>
    <p:titleStyle>
      <a:lvl1pPr algn="l" defTabSz="914400" rtl="0" eaLnBrk="1" latinLnBrk="0" hangingPunct="1">
        <a:spcBef>
          <a:spcPct val="0"/>
        </a:spcBef>
        <a:buNone/>
        <a:defRPr sz="3000" b="0" i="0" kern="1200">
          <a:solidFill>
            <a:schemeClr val="tx2"/>
          </a:solidFill>
          <a:latin typeface="Franklin Gothic Medium" panose="020B06030201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573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1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8.sv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18" Type="http://schemas.openxmlformats.org/officeDocument/2006/relationships/image" Target="../media/image52.png"/><Relationship Id="rId3" Type="http://schemas.openxmlformats.org/officeDocument/2006/relationships/image" Target="../media/image67.png"/><Relationship Id="rId21" Type="http://schemas.openxmlformats.org/officeDocument/2006/relationships/image" Target="../media/image86.svg"/><Relationship Id="rId7" Type="http://schemas.openxmlformats.org/officeDocument/2006/relationships/image" Target="../media/image74.svg"/><Relationship Id="rId12" Type="http://schemas.openxmlformats.org/officeDocument/2006/relationships/image" Target="../media/image79.png"/><Relationship Id="rId17" Type="http://schemas.openxmlformats.org/officeDocument/2006/relationships/image" Target="../media/image84.svg"/><Relationship Id="rId2" Type="http://schemas.openxmlformats.org/officeDocument/2006/relationships/notesSlide" Target="../notesSlides/notesSlide10.xml"/><Relationship Id="rId16" Type="http://schemas.openxmlformats.org/officeDocument/2006/relationships/image" Target="../media/image83.png"/><Relationship Id="rId20" Type="http://schemas.openxmlformats.org/officeDocument/2006/relationships/image" Target="../media/image85.png"/><Relationship Id="rId1" Type="http://schemas.openxmlformats.org/officeDocument/2006/relationships/slideLayout" Target="../slideLayouts/slideLayout16.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69.png"/><Relationship Id="rId15" Type="http://schemas.openxmlformats.org/officeDocument/2006/relationships/image" Target="../media/image82.svg"/><Relationship Id="rId10" Type="http://schemas.openxmlformats.org/officeDocument/2006/relationships/image" Target="../media/image77.png"/><Relationship Id="rId19" Type="http://schemas.openxmlformats.org/officeDocument/2006/relationships/image" Target="../media/image53.svg"/><Relationship Id="rId4" Type="http://schemas.openxmlformats.org/officeDocument/2006/relationships/image" Target="../media/image68.svg"/><Relationship Id="rId9" Type="http://schemas.openxmlformats.org/officeDocument/2006/relationships/image" Target="../media/image76.svg"/><Relationship Id="rId14" Type="http://schemas.openxmlformats.org/officeDocument/2006/relationships/image" Target="../media/image81.png"/><Relationship Id="rId22"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file:///E:\Users\P-machine\Desktop\Projects\Singal%20Performance%20Measures\Automated%20Powerpoint\Graphs\July%203%20-%20July%209\AV700132204-201707030000-201707032359-1062762721.jpg" TargetMode="External"/><Relationship Id="rId3" Type="http://schemas.openxmlformats.org/officeDocument/2006/relationships/image" Target="../media/image89.png"/><Relationship Id="rId7" Type="http://schemas.openxmlformats.org/officeDocument/2006/relationships/image" Target="../media/image90.jpe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file:///E:\Users\P-machine\Desktop\Projects\Singal%20Performance%20Measures\Automated%20Powerpoint\Graphs\July%203%20-%20July%209\SF700132201-201707030000-201707032359-1131350021Northbound.jpg" TargetMode="External"/><Relationship Id="rId5" Type="http://schemas.openxmlformats.org/officeDocument/2006/relationships/image" Target="../media/image58.jpeg"/><Relationship Id="rId4" Type="http://schemas.openxmlformats.org/officeDocument/2006/relationships/image" Target="../media/image57.emf"/></Relationships>
</file>

<file path=ppt/slides/_rels/slide19.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97.jpeg"/></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96.jpeg"/><Relationship Id="rId4" Type="http://schemas.openxmlformats.org/officeDocument/2006/relationships/image" Target="../media/image99.png"/></Relationships>
</file>

<file path=ppt/slides/_rels/slide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1.xml"/><Relationship Id="rId5" Type="http://schemas.openxmlformats.org/officeDocument/2006/relationships/image" Target="../media/image96.jpeg"/><Relationship Id="rId4" Type="http://schemas.openxmlformats.org/officeDocument/2006/relationships/image" Target="../media/image102.png"/></Relationships>
</file>

<file path=ppt/slides/_rels/slide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hyperlink" Target="mailto:Steve.Remias@inrix.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sv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27.svg"/><Relationship Id="rId21" Type="http://schemas.openxmlformats.org/officeDocument/2006/relationships/image" Target="../media/image45.sv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svg"/><Relationship Id="rId25" Type="http://schemas.openxmlformats.org/officeDocument/2006/relationships/image" Target="../media/image49.sv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sv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svg"/><Relationship Id="rId24" Type="http://schemas.openxmlformats.org/officeDocument/2006/relationships/image" Target="../media/image48.png"/><Relationship Id="rId5" Type="http://schemas.openxmlformats.org/officeDocument/2006/relationships/image" Target="../media/image29.svg"/><Relationship Id="rId15" Type="http://schemas.openxmlformats.org/officeDocument/2006/relationships/image" Target="../media/image39.svg"/><Relationship Id="rId23" Type="http://schemas.openxmlformats.org/officeDocument/2006/relationships/image" Target="../media/image47.svg"/><Relationship Id="rId28" Type="http://schemas.openxmlformats.org/officeDocument/2006/relationships/image" Target="../media/image52.png"/><Relationship Id="rId10" Type="http://schemas.openxmlformats.org/officeDocument/2006/relationships/image" Target="../media/image34.png"/><Relationship Id="rId19" Type="http://schemas.openxmlformats.org/officeDocument/2006/relationships/image" Target="../media/image43.svg"/><Relationship Id="rId31" Type="http://schemas.openxmlformats.org/officeDocument/2006/relationships/image" Target="../media/image55.sv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svg"/><Relationship Id="rId30"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image" Target="file:///E:\Users\P-machine\Desktop\Projects\Singal%20Performance%20Measures\Automated%20Powerpoint\Graphs\July%203%20-%20July%209\AD700132196-201707030000-201707032359-1591997260.jpg" TargetMode="External"/><Relationship Id="rId3" Type="http://schemas.openxmlformats.org/officeDocument/2006/relationships/image" Target="../media/image56.png"/><Relationship Id="rId7"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file:///E:\Users\P-machine\Desktop\Projects\Singal%20Performance%20Measures\Automated%20Powerpoint\Graphs\July%203%20-%20July%209\SF700132201-201707030000-201707032359-1131350021Northbound.jpg" TargetMode="External"/><Relationship Id="rId5" Type="http://schemas.openxmlformats.org/officeDocument/2006/relationships/image" Target="../media/image58.jpeg"/><Relationship Id="rId10" Type="http://schemas.openxmlformats.org/officeDocument/2006/relationships/image" Target="file:///E:\Users\P-machine\Desktop\Projects\Singal%20Performance%20Measures\Automated%20Powerpoint\Graphs\July%203%20-%20July%209\TMC700132197-201707040000-201707042359-1515113163.jpg" TargetMode="External"/><Relationship Id="rId4" Type="http://schemas.openxmlformats.org/officeDocument/2006/relationships/image" Target="../media/image57.emf"/><Relationship Id="rId9" Type="http://schemas.openxmlformats.org/officeDocument/2006/relationships/image" Target="../media/image60.jpe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sy city street&#10;&#10;Description automatically generated with medium confidence">
            <a:extLst>
              <a:ext uri="{FF2B5EF4-FFF2-40B4-BE49-F238E27FC236}">
                <a16:creationId xmlns:a16="http://schemas.microsoft.com/office/drawing/2014/main" id="{9D0845C4-3AE9-8872-DE72-262ECE03E9FC}"/>
              </a:ext>
            </a:extLst>
          </p:cNvPr>
          <p:cNvPicPr>
            <a:picLocks noChangeAspect="1"/>
          </p:cNvPicPr>
          <p:nvPr/>
        </p:nvPicPr>
        <p:blipFill>
          <a:blip r:embed="rId3"/>
          <a:stretch>
            <a:fillRect/>
          </a:stretch>
        </p:blipFill>
        <p:spPr>
          <a:xfrm>
            <a:off x="0" y="0"/>
            <a:ext cx="12196482" cy="6858000"/>
          </a:xfrm>
          <a:prstGeom prst="rect">
            <a:avLst/>
          </a:prstGeom>
        </p:spPr>
      </p:pic>
      <p:sp>
        <p:nvSpPr>
          <p:cNvPr id="4" name="Rectangle 3">
            <a:extLst>
              <a:ext uri="{FF2B5EF4-FFF2-40B4-BE49-F238E27FC236}">
                <a16:creationId xmlns:a16="http://schemas.microsoft.com/office/drawing/2014/main" id="{FC286456-C3C8-4764-8CA2-300C90B00279}"/>
              </a:ext>
            </a:extLst>
          </p:cNvPr>
          <p:cNvSpPr/>
          <p:nvPr/>
        </p:nvSpPr>
        <p:spPr>
          <a:xfrm>
            <a:off x="207351" y="2457625"/>
            <a:ext cx="11074731" cy="1470024"/>
          </a:xfrm>
          <a:prstGeom prst="rect">
            <a:avLst/>
          </a:prstGeom>
          <a:solidFill>
            <a:schemeClr val="bg1">
              <a:lumMod val="5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 name="Title 3">
            <a:extLst>
              <a:ext uri="{FF2B5EF4-FFF2-40B4-BE49-F238E27FC236}">
                <a16:creationId xmlns:a16="http://schemas.microsoft.com/office/drawing/2014/main" id="{6DB17F10-2814-47DA-A014-09EA782E8601}"/>
              </a:ext>
            </a:extLst>
          </p:cNvPr>
          <p:cNvSpPr txBox="1">
            <a:spLocks/>
          </p:cNvSpPr>
          <p:nvPr/>
        </p:nvSpPr>
        <p:spPr>
          <a:xfrm>
            <a:off x="336361" y="2457625"/>
            <a:ext cx="11460480" cy="1470025"/>
          </a:xfrm>
          <a:prstGeom prst="rect">
            <a:avLst/>
          </a:prstGeom>
        </p:spPr>
        <p:txBody>
          <a:bodyPr vert="horz" lIns="0" tIns="45720" rIns="0" bIns="45720" rtlCol="0" anchor="t">
            <a:noAutofit/>
          </a:bodyPr>
          <a:lstStyle>
            <a:lvl1pPr algn="l" defTabSz="914400" rtl="0" eaLnBrk="1" latinLnBrk="0" hangingPunct="1">
              <a:spcBef>
                <a:spcPct val="0"/>
              </a:spcBef>
              <a:buNone/>
              <a:defRPr sz="3000" b="0" i="0" kern="1200">
                <a:solidFill>
                  <a:schemeClr val="tx2"/>
                </a:solidFill>
                <a:latin typeface="Franklin Gothic Medium" panose="020B06030201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200" b="1" i="0" dirty="0">
                <a:solidFill>
                  <a:schemeClr val="bg1"/>
                </a:solidFill>
                <a:effectLst/>
                <a:latin typeface="+mj-lt"/>
              </a:rPr>
              <a:t>Revolutionizing Traffic Flow - Using Traffic Signal Performance Measures without Traditional Detection Methods</a:t>
            </a:r>
            <a:endParaRPr kumimoji="0" lang="en-US" sz="28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TextBox 2">
            <a:extLst>
              <a:ext uri="{FF2B5EF4-FFF2-40B4-BE49-F238E27FC236}">
                <a16:creationId xmlns:a16="http://schemas.microsoft.com/office/drawing/2014/main" id="{0344BEFE-5D25-0E6B-2CFB-3E1C48339C6E}"/>
              </a:ext>
            </a:extLst>
          </p:cNvPr>
          <p:cNvSpPr txBox="1"/>
          <p:nvPr/>
        </p:nvSpPr>
        <p:spPr>
          <a:xfrm>
            <a:off x="511173" y="5626880"/>
            <a:ext cx="2762605" cy="646331"/>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Medium" panose="020B0603020102020204" pitchFamily="34" charset="0"/>
                <a:ea typeface="+mj-ea"/>
                <a:cs typeface="+mj-cs"/>
              </a:rPr>
              <a:t>Steve Remias</a:t>
            </a:r>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FFFFFF"/>
                </a:solidFill>
                <a:latin typeface="Franklin Gothic Medium" panose="020B0603020102020204" pitchFamily="34" charset="0"/>
                <a:ea typeface="+mj-ea"/>
                <a:cs typeface="+mj-cs"/>
              </a:rPr>
              <a:t>Steve.Remias@INRIX.com</a:t>
            </a:r>
            <a:endParaRPr kumimoji="0" lang="en-US" sz="1200" b="0" i="0" u="none" strike="noStrike" kern="1200" cap="none" spc="0" normalizeH="0" baseline="0" noProof="0" dirty="0">
              <a:ln>
                <a:noFill/>
              </a:ln>
              <a:solidFill>
                <a:srgbClr val="FFFFFF"/>
              </a:solidFill>
              <a:effectLst/>
              <a:uLnTx/>
              <a:uFillTx/>
              <a:latin typeface="Franklin Gothic Book"/>
              <a:ea typeface="+mj-ea"/>
              <a:cs typeface="+mj-cs"/>
            </a:endParaRPr>
          </a:p>
        </p:txBody>
      </p:sp>
    </p:spTree>
    <p:extLst>
      <p:ext uri="{BB962C8B-B14F-4D97-AF65-F5344CB8AC3E}">
        <p14:creationId xmlns:p14="http://schemas.microsoft.com/office/powerpoint/2010/main" val="331975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CC50AF-2704-4C3D-8982-B4967D03D2F5}"/>
              </a:ext>
            </a:extLst>
          </p:cNvPr>
          <p:cNvPicPr>
            <a:picLocks noChangeAspect="1"/>
          </p:cNvPicPr>
          <p:nvPr/>
        </p:nvPicPr>
        <p:blipFill>
          <a:blip r:embed="rId2"/>
          <a:stretch>
            <a:fillRect/>
          </a:stretch>
        </p:blipFill>
        <p:spPr>
          <a:xfrm>
            <a:off x="137094" y="795500"/>
            <a:ext cx="7322604" cy="5267000"/>
          </a:xfrm>
          <a:prstGeom prst="rect">
            <a:avLst/>
          </a:prstGeom>
        </p:spPr>
      </p:pic>
      <p:sp>
        <p:nvSpPr>
          <p:cNvPr id="9" name="TextBox 8"/>
          <p:cNvSpPr txBox="1"/>
          <p:nvPr/>
        </p:nvSpPr>
        <p:spPr>
          <a:xfrm>
            <a:off x="519664" y="6513528"/>
            <a:ext cx="7405136" cy="230832"/>
          </a:xfrm>
          <a:prstGeom prst="rect">
            <a:avLst/>
          </a:prstGeom>
          <a:noFill/>
        </p:spPr>
        <p:txBody>
          <a:bodyPr wrap="square" rtlCol="0">
            <a:spAutoFit/>
          </a:bodyPr>
          <a:lstStyle/>
          <a:p>
            <a:r>
              <a:rPr lang="en-US" sz="900" b="1" i="1"/>
              <a:t>Source: </a:t>
            </a:r>
            <a:r>
              <a:rPr lang="en-US" sz="900" i="1" err="1"/>
              <a:t>Kittelson</a:t>
            </a:r>
            <a:r>
              <a:rPr lang="en-US" sz="900" i="1"/>
              <a:t> &amp; Associates Inc. &amp; Purdue University “NCHRP Project 03-122: Performance-Based Management of Traffic Signals” January 2017</a:t>
            </a:r>
          </a:p>
        </p:txBody>
      </p:sp>
      <p:pic>
        <p:nvPicPr>
          <p:cNvPr id="10" name="Picture 2" descr="PCD Chart">
            <a:extLst>
              <a:ext uri="{FF2B5EF4-FFF2-40B4-BE49-F238E27FC236}">
                <a16:creationId xmlns:a16="http://schemas.microsoft.com/office/drawing/2014/main" id="{EE4BF989-6EB9-49ED-ADA0-8A777191E66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238856" y="237089"/>
            <a:ext cx="3313200" cy="220571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ular Callout 55"/>
          <p:cNvSpPr/>
          <p:nvPr/>
        </p:nvSpPr>
        <p:spPr>
          <a:xfrm>
            <a:off x="8096250" y="159854"/>
            <a:ext cx="3598412" cy="2360186"/>
          </a:xfrm>
          <a:prstGeom prst="wedgeRectCallout">
            <a:avLst>
              <a:gd name="adj1" fmla="val -83235"/>
              <a:gd name="adj2" fmla="val -1508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200">
              <a:solidFill>
                <a:schemeClr val="tx1"/>
              </a:solidFill>
            </a:endParaRPr>
          </a:p>
        </p:txBody>
      </p:sp>
      <p:pic>
        <p:nvPicPr>
          <p:cNvPr id="12" name="Picture 2" descr="PCD Chart">
            <a:extLst>
              <a:ext uri="{FF2B5EF4-FFF2-40B4-BE49-F238E27FC236}">
                <a16:creationId xmlns:a16="http://schemas.microsoft.com/office/drawing/2014/main" id="{81DE65FE-64A7-4392-80C3-FA1A25DA9B3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238856" y="3233632"/>
            <a:ext cx="3268121" cy="20196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ular Callout 55"/>
          <p:cNvSpPr/>
          <p:nvPr/>
        </p:nvSpPr>
        <p:spPr>
          <a:xfrm>
            <a:off x="8096250" y="3007859"/>
            <a:ext cx="3598412" cy="2360186"/>
          </a:xfrm>
          <a:prstGeom prst="wedgeRectCallout">
            <a:avLst>
              <a:gd name="adj1" fmla="val -112695"/>
              <a:gd name="adj2" fmla="val -11069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200">
              <a:solidFill>
                <a:schemeClr val="tx1"/>
              </a:solidFill>
            </a:endParaRPr>
          </a:p>
        </p:txBody>
      </p:sp>
      <p:sp>
        <p:nvSpPr>
          <p:cNvPr id="15" name="Title 14">
            <a:extLst>
              <a:ext uri="{FF2B5EF4-FFF2-40B4-BE49-F238E27FC236}">
                <a16:creationId xmlns:a16="http://schemas.microsoft.com/office/drawing/2014/main" id="{D601A259-EC3E-6840-A18D-AA9824D36A64}"/>
              </a:ext>
            </a:extLst>
          </p:cNvPr>
          <p:cNvSpPr>
            <a:spLocks noGrp="1"/>
          </p:cNvSpPr>
          <p:nvPr>
            <p:ph type="title"/>
          </p:nvPr>
        </p:nvSpPr>
        <p:spPr/>
        <p:txBody>
          <a:bodyPr/>
          <a:lstStyle/>
          <a:p>
            <a:r>
              <a:rPr lang="en-US"/>
              <a:t>What are agencies using them for? </a:t>
            </a:r>
          </a:p>
        </p:txBody>
      </p:sp>
    </p:spTree>
    <p:extLst>
      <p:ext uri="{BB962C8B-B14F-4D97-AF65-F5344CB8AC3E}">
        <p14:creationId xmlns:p14="http://schemas.microsoft.com/office/powerpoint/2010/main" val="64530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38499C-C2D5-C985-3332-144D985EC62D}"/>
              </a:ext>
            </a:extLst>
          </p:cNvPr>
          <p:cNvSpPr>
            <a:spLocks noGrp="1"/>
          </p:cNvSpPr>
          <p:nvPr>
            <p:ph type="sldNum" sz="quarter" idx="12"/>
          </p:nvPr>
        </p:nvSpPr>
        <p:spPr/>
        <p:txBody>
          <a:bodyPr/>
          <a:lstStyle/>
          <a:p>
            <a:fld id="{9E8B8DDE-E244-4FB1-A913-CE2E093A40B1}" type="slidenum">
              <a:rPr lang="en-US" smtClean="0"/>
              <a:t>11</a:t>
            </a:fld>
            <a:endParaRPr lang="en-US"/>
          </a:p>
        </p:txBody>
      </p:sp>
      <p:pic>
        <p:nvPicPr>
          <p:cNvPr id="1026" name="Picture 2" descr="2021 Chevy Tahoe interior Photo Gallery">
            <a:extLst>
              <a:ext uri="{FF2B5EF4-FFF2-40B4-BE49-F238E27FC236}">
                <a16:creationId xmlns:a16="http://schemas.microsoft.com/office/drawing/2014/main" id="{0F261F02-8E7F-6284-7CAC-BD54435DADE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683C2FF-8EEC-657B-377C-2EB73C17187F}"/>
              </a:ext>
            </a:extLst>
          </p:cNvPr>
          <p:cNvSpPr txBox="1"/>
          <p:nvPr/>
        </p:nvSpPr>
        <p:spPr>
          <a:xfrm>
            <a:off x="10654553" y="6494534"/>
            <a:ext cx="1573306" cy="369332"/>
          </a:xfrm>
          <a:prstGeom prst="rect">
            <a:avLst/>
          </a:prstGeom>
          <a:noFill/>
        </p:spPr>
        <p:txBody>
          <a:bodyPr wrap="square" rtlCol="0">
            <a:spAutoFit/>
          </a:bodyPr>
          <a:lstStyle/>
          <a:p>
            <a:r>
              <a:rPr lang="en-US" dirty="0">
                <a:solidFill>
                  <a:schemeClr val="bg1"/>
                </a:solidFill>
              </a:rPr>
              <a:t>Image: Chevy</a:t>
            </a:r>
          </a:p>
        </p:txBody>
      </p:sp>
    </p:spTree>
    <p:extLst>
      <p:ext uri="{BB962C8B-B14F-4D97-AF65-F5344CB8AC3E}">
        <p14:creationId xmlns:p14="http://schemas.microsoft.com/office/powerpoint/2010/main" val="3685325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2D6080-DCC7-4B69-ABD7-B2155777FC3F}"/>
              </a:ext>
            </a:extLst>
          </p:cNvPr>
          <p:cNvSpPr>
            <a:spLocks noGrp="1"/>
          </p:cNvSpPr>
          <p:nvPr>
            <p:ph type="title"/>
          </p:nvPr>
        </p:nvSpPr>
        <p:spPr/>
        <p:txBody>
          <a:bodyPr/>
          <a:lstStyle/>
          <a:p>
            <a:r>
              <a:rPr lang="de-DE"/>
              <a:t>GPS Based Signal Performance Measures</a:t>
            </a:r>
          </a:p>
        </p:txBody>
      </p:sp>
      <p:sp>
        <p:nvSpPr>
          <p:cNvPr id="217" name="Content Placeholder 3">
            <a:extLst>
              <a:ext uri="{FF2B5EF4-FFF2-40B4-BE49-F238E27FC236}">
                <a16:creationId xmlns:a16="http://schemas.microsoft.com/office/drawing/2014/main" id="{59F6FCE0-0F1F-4F7B-A430-33B5483E62F5}"/>
              </a:ext>
            </a:extLst>
          </p:cNvPr>
          <p:cNvSpPr>
            <a:spLocks noGrp="1"/>
          </p:cNvSpPr>
          <p:nvPr>
            <p:ph idx="1"/>
          </p:nvPr>
        </p:nvSpPr>
        <p:spPr>
          <a:xfrm>
            <a:off x="7775422" y="1543050"/>
            <a:ext cx="3547967" cy="4525963"/>
          </a:xfrm>
        </p:spPr>
        <p:txBody>
          <a:bodyPr/>
          <a:lstStyle/>
          <a:p>
            <a:pPr marL="0" indent="0">
              <a:buNone/>
            </a:pPr>
            <a:r>
              <a:rPr lang="en-US" b="1"/>
              <a:t>Metrics for each vehicle</a:t>
            </a:r>
          </a:p>
          <a:p>
            <a:r>
              <a:rPr lang="en-US" sz="1800"/>
              <a:t>Travel Time </a:t>
            </a:r>
          </a:p>
          <a:p>
            <a:r>
              <a:rPr lang="en-US" sz="1800"/>
              <a:t>Approach Speed</a:t>
            </a:r>
          </a:p>
          <a:p>
            <a:r>
              <a:rPr lang="en-US" sz="1800"/>
              <a:t>Vehicle Stop</a:t>
            </a:r>
          </a:p>
          <a:p>
            <a:r>
              <a:rPr lang="en-US" sz="1800"/>
              <a:t>Vehicle Double Stop</a:t>
            </a:r>
          </a:p>
          <a:p>
            <a:r>
              <a:rPr lang="en-US" sz="1800"/>
              <a:t>Movement (Left, Thru, Right)</a:t>
            </a:r>
          </a:p>
          <a:p>
            <a:endParaRPr lang="en-US"/>
          </a:p>
        </p:txBody>
      </p:sp>
      <p:sp>
        <p:nvSpPr>
          <p:cNvPr id="3" name="Text Placeholder 2">
            <a:extLst>
              <a:ext uri="{FF2B5EF4-FFF2-40B4-BE49-F238E27FC236}">
                <a16:creationId xmlns:a16="http://schemas.microsoft.com/office/drawing/2014/main" id="{7BB87D7E-F4E7-4C67-BA80-70DB932B516C}"/>
              </a:ext>
            </a:extLst>
          </p:cNvPr>
          <p:cNvSpPr>
            <a:spLocks noGrp="1"/>
          </p:cNvSpPr>
          <p:nvPr>
            <p:ph type="body" sz="quarter" idx="13"/>
          </p:nvPr>
        </p:nvSpPr>
        <p:spPr/>
        <p:txBody>
          <a:bodyPr/>
          <a:lstStyle/>
          <a:p>
            <a:endParaRPr lang="en-US"/>
          </a:p>
        </p:txBody>
      </p:sp>
      <p:sp>
        <p:nvSpPr>
          <p:cNvPr id="170" name="Rectangle 169">
            <a:extLst>
              <a:ext uri="{FF2B5EF4-FFF2-40B4-BE49-F238E27FC236}">
                <a16:creationId xmlns:a16="http://schemas.microsoft.com/office/drawing/2014/main" id="{9D6D4A5B-ED61-4B83-909F-2C0C7B33A6DA}"/>
              </a:ext>
            </a:extLst>
          </p:cNvPr>
          <p:cNvSpPr/>
          <p:nvPr/>
        </p:nvSpPr>
        <p:spPr>
          <a:xfrm rot="5400000">
            <a:off x="851013" y="1825303"/>
            <a:ext cx="965482" cy="2667508"/>
          </a:xfrm>
          <a:prstGeom prst="rect">
            <a:avLst/>
          </a:prstGeom>
          <a:solidFill>
            <a:schemeClr val="bg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44255230-B65C-4315-87F6-F2DA32EED4A0}"/>
              </a:ext>
            </a:extLst>
          </p:cNvPr>
          <p:cNvSpPr/>
          <p:nvPr/>
        </p:nvSpPr>
        <p:spPr>
          <a:xfrm>
            <a:off x="2703555" y="968931"/>
            <a:ext cx="4731614" cy="5051251"/>
          </a:xfrm>
          <a:prstGeom prst="rect">
            <a:avLst/>
          </a:prstGeom>
          <a:solidFill>
            <a:srgbClr val="004FA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a:extLst>
              <a:ext uri="{FF2B5EF4-FFF2-40B4-BE49-F238E27FC236}">
                <a16:creationId xmlns:a16="http://schemas.microsoft.com/office/drawing/2014/main" id="{BAE05522-51A8-4FF6-8896-2790143E1083}"/>
              </a:ext>
            </a:extLst>
          </p:cNvPr>
          <p:cNvCxnSpPr>
            <a:cxnSpLocks/>
            <a:stCxn id="173" idx="7"/>
          </p:cNvCxnSpPr>
          <p:nvPr/>
        </p:nvCxnSpPr>
        <p:spPr>
          <a:xfrm flipV="1">
            <a:off x="2879048" y="597661"/>
            <a:ext cx="4896375" cy="5287731"/>
          </a:xfrm>
          <a:prstGeom prst="line">
            <a:avLst/>
          </a:prstGeom>
          <a:ln w="28575">
            <a:solidFill>
              <a:schemeClr val="accent1"/>
            </a:solidFill>
            <a:tailEnd type="arrow"/>
          </a:ln>
        </p:spPr>
        <p:style>
          <a:lnRef idx="1">
            <a:schemeClr val="accent2"/>
          </a:lnRef>
          <a:fillRef idx="0">
            <a:schemeClr val="accent2"/>
          </a:fillRef>
          <a:effectRef idx="0">
            <a:schemeClr val="accent2"/>
          </a:effectRef>
          <a:fontRef idx="minor">
            <a:schemeClr val="tx1"/>
          </a:fontRef>
        </p:style>
      </p:cxnSp>
      <p:sp>
        <p:nvSpPr>
          <p:cNvPr id="173" name="Oval 172">
            <a:extLst>
              <a:ext uri="{FF2B5EF4-FFF2-40B4-BE49-F238E27FC236}">
                <a16:creationId xmlns:a16="http://schemas.microsoft.com/office/drawing/2014/main" id="{23133C44-D7B2-4E8C-B2E4-9E21BC4FC558}"/>
              </a:ext>
            </a:extLst>
          </p:cNvPr>
          <p:cNvSpPr/>
          <p:nvPr/>
        </p:nvSpPr>
        <p:spPr>
          <a:xfrm>
            <a:off x="2781487" y="5868653"/>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5C5EAA86-5289-4970-9A58-EC34CE794098}"/>
              </a:ext>
            </a:extLst>
          </p:cNvPr>
          <p:cNvSpPr/>
          <p:nvPr/>
        </p:nvSpPr>
        <p:spPr>
          <a:xfrm>
            <a:off x="7124887" y="1176221"/>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8703BE50-97A5-493F-9F19-8056D20571B5}"/>
              </a:ext>
            </a:extLst>
          </p:cNvPr>
          <p:cNvSpPr/>
          <p:nvPr/>
        </p:nvSpPr>
        <p:spPr>
          <a:xfrm>
            <a:off x="6762937" y="1567257"/>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B3B00039-8D59-43CE-95C7-59D35A2CDF75}"/>
              </a:ext>
            </a:extLst>
          </p:cNvPr>
          <p:cNvSpPr/>
          <p:nvPr/>
        </p:nvSpPr>
        <p:spPr>
          <a:xfrm>
            <a:off x="5677087" y="2740365"/>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21E4BBD6-841C-4071-A875-B29465AC7AF8}"/>
              </a:ext>
            </a:extLst>
          </p:cNvPr>
          <p:cNvSpPr/>
          <p:nvPr/>
        </p:nvSpPr>
        <p:spPr>
          <a:xfrm>
            <a:off x="4591237" y="3913473"/>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5395A5CB-3221-4147-9CF9-96A3716B5E21}"/>
              </a:ext>
            </a:extLst>
          </p:cNvPr>
          <p:cNvSpPr/>
          <p:nvPr/>
        </p:nvSpPr>
        <p:spPr>
          <a:xfrm>
            <a:off x="6039037" y="2349329"/>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E9C14C3F-760E-49E5-AA86-BC7FDFD352AD}"/>
              </a:ext>
            </a:extLst>
          </p:cNvPr>
          <p:cNvSpPr/>
          <p:nvPr/>
        </p:nvSpPr>
        <p:spPr>
          <a:xfrm>
            <a:off x="4953187" y="3522437"/>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CD178458-B41C-4BB6-BA56-CF24311B992C}"/>
              </a:ext>
            </a:extLst>
          </p:cNvPr>
          <p:cNvSpPr/>
          <p:nvPr/>
        </p:nvSpPr>
        <p:spPr>
          <a:xfrm>
            <a:off x="3867337" y="4695545"/>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C531ADFE-83AE-4E4C-AC2B-89097C54B16E}"/>
              </a:ext>
            </a:extLst>
          </p:cNvPr>
          <p:cNvSpPr/>
          <p:nvPr/>
        </p:nvSpPr>
        <p:spPr>
          <a:xfrm>
            <a:off x="3505387" y="5086581"/>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A25E4C91-434A-4B03-8D73-7D93FEEDDE83}"/>
              </a:ext>
            </a:extLst>
          </p:cNvPr>
          <p:cNvSpPr/>
          <p:nvPr/>
        </p:nvSpPr>
        <p:spPr>
          <a:xfrm>
            <a:off x="6400987" y="1958293"/>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4476709C-2C1F-4A35-A046-BD16B59E5F57}"/>
              </a:ext>
            </a:extLst>
          </p:cNvPr>
          <p:cNvSpPr/>
          <p:nvPr/>
        </p:nvSpPr>
        <p:spPr>
          <a:xfrm>
            <a:off x="5315137" y="3131401"/>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B21AE869-9E3C-4505-B9AA-B144040A14E5}"/>
              </a:ext>
            </a:extLst>
          </p:cNvPr>
          <p:cNvSpPr/>
          <p:nvPr/>
        </p:nvSpPr>
        <p:spPr>
          <a:xfrm>
            <a:off x="4229287" y="4304509"/>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3199AC0D-09C6-4F4E-8768-5172589BA3E5}"/>
              </a:ext>
            </a:extLst>
          </p:cNvPr>
          <p:cNvSpPr/>
          <p:nvPr/>
        </p:nvSpPr>
        <p:spPr>
          <a:xfrm>
            <a:off x="3143437" y="5477617"/>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6" name="Straight Arrow Connector 185">
            <a:extLst>
              <a:ext uri="{FF2B5EF4-FFF2-40B4-BE49-F238E27FC236}">
                <a16:creationId xmlns:a16="http://schemas.microsoft.com/office/drawing/2014/main" id="{714B62EE-63F6-45AC-B22D-D59A541F97C5}"/>
              </a:ext>
            </a:extLst>
          </p:cNvPr>
          <p:cNvCxnSpPr>
            <a:cxnSpLocks/>
          </p:cNvCxnSpPr>
          <p:nvPr/>
        </p:nvCxnSpPr>
        <p:spPr>
          <a:xfrm flipV="1">
            <a:off x="2677264" y="795251"/>
            <a:ext cx="0" cy="5287731"/>
          </a:xfrm>
          <a:prstGeom prst="straightConnector1">
            <a:avLst/>
          </a:prstGeom>
          <a:ln w="57150">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87" name="Straight Arrow Connector 186">
            <a:extLst>
              <a:ext uri="{FF2B5EF4-FFF2-40B4-BE49-F238E27FC236}">
                <a16:creationId xmlns:a16="http://schemas.microsoft.com/office/drawing/2014/main" id="{6ACA3C9F-EA79-4567-93FE-419778E31844}"/>
              </a:ext>
            </a:extLst>
          </p:cNvPr>
          <p:cNvCxnSpPr>
            <a:cxnSpLocks/>
          </p:cNvCxnSpPr>
          <p:nvPr/>
        </p:nvCxnSpPr>
        <p:spPr>
          <a:xfrm flipV="1">
            <a:off x="2677264" y="6042151"/>
            <a:ext cx="4944745" cy="9431"/>
          </a:xfrm>
          <a:prstGeom prst="straightConnector1">
            <a:avLst/>
          </a:prstGeom>
          <a:ln w="57150">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sp>
        <p:nvSpPr>
          <p:cNvPr id="188" name="TextBox 187">
            <a:extLst>
              <a:ext uri="{FF2B5EF4-FFF2-40B4-BE49-F238E27FC236}">
                <a16:creationId xmlns:a16="http://schemas.microsoft.com/office/drawing/2014/main" id="{EBD4D201-A0E9-49AA-BDA5-7F2A328846D6}"/>
              </a:ext>
            </a:extLst>
          </p:cNvPr>
          <p:cNvSpPr txBox="1"/>
          <p:nvPr/>
        </p:nvSpPr>
        <p:spPr>
          <a:xfrm rot="16200000">
            <a:off x="1108231" y="4679614"/>
            <a:ext cx="2781300" cy="369332"/>
          </a:xfrm>
          <a:prstGeom prst="rect">
            <a:avLst/>
          </a:prstGeom>
          <a:noFill/>
        </p:spPr>
        <p:txBody>
          <a:bodyPr wrap="square" rtlCol="0">
            <a:spAutoFit/>
          </a:bodyPr>
          <a:lstStyle/>
          <a:p>
            <a:pPr algn="ctr"/>
            <a:r>
              <a:rPr lang="en-US">
                <a:solidFill>
                  <a:schemeClr val="bg1">
                    <a:lumMod val="50000"/>
                  </a:schemeClr>
                </a:solidFill>
              </a:rPr>
              <a:t>DISTANCE</a:t>
            </a:r>
          </a:p>
        </p:txBody>
      </p:sp>
      <p:sp>
        <p:nvSpPr>
          <p:cNvPr id="189" name="TextBox 188">
            <a:extLst>
              <a:ext uri="{FF2B5EF4-FFF2-40B4-BE49-F238E27FC236}">
                <a16:creationId xmlns:a16="http://schemas.microsoft.com/office/drawing/2014/main" id="{4773F49D-2CCF-4657-8308-35AB3754066F}"/>
              </a:ext>
            </a:extLst>
          </p:cNvPr>
          <p:cNvSpPr txBox="1"/>
          <p:nvPr/>
        </p:nvSpPr>
        <p:spPr>
          <a:xfrm>
            <a:off x="3619687" y="5700726"/>
            <a:ext cx="2781300" cy="369332"/>
          </a:xfrm>
          <a:prstGeom prst="rect">
            <a:avLst/>
          </a:prstGeom>
          <a:noFill/>
        </p:spPr>
        <p:txBody>
          <a:bodyPr wrap="square" rtlCol="0">
            <a:spAutoFit/>
          </a:bodyPr>
          <a:lstStyle/>
          <a:p>
            <a:pPr algn="ctr"/>
            <a:r>
              <a:rPr lang="en-US">
                <a:solidFill>
                  <a:schemeClr val="bg1">
                    <a:lumMod val="50000"/>
                  </a:schemeClr>
                </a:solidFill>
              </a:rPr>
              <a:t>TIME</a:t>
            </a:r>
          </a:p>
        </p:txBody>
      </p:sp>
      <p:sp>
        <p:nvSpPr>
          <p:cNvPr id="190" name="Rectangle 189">
            <a:extLst>
              <a:ext uri="{FF2B5EF4-FFF2-40B4-BE49-F238E27FC236}">
                <a16:creationId xmlns:a16="http://schemas.microsoft.com/office/drawing/2014/main" id="{542365A2-F98D-4593-B504-B5660B0208AE}"/>
              </a:ext>
            </a:extLst>
          </p:cNvPr>
          <p:cNvSpPr/>
          <p:nvPr/>
        </p:nvSpPr>
        <p:spPr>
          <a:xfrm rot="5400000">
            <a:off x="-1101302" y="2869886"/>
            <a:ext cx="5125961" cy="1281439"/>
          </a:xfrm>
          <a:prstGeom prst="rect">
            <a:avLst/>
          </a:prstGeom>
          <a:solidFill>
            <a:schemeClr val="bg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456FD2CB-306F-457F-AEDF-5AF1BE95E726}"/>
              </a:ext>
            </a:extLst>
          </p:cNvPr>
          <p:cNvSpPr/>
          <p:nvPr/>
        </p:nvSpPr>
        <p:spPr>
          <a:xfrm>
            <a:off x="1663934" y="1020346"/>
            <a:ext cx="274320" cy="5469775"/>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400B9379-4AE0-4721-92D6-03CEE26DE775}"/>
              </a:ext>
            </a:extLst>
          </p:cNvPr>
          <p:cNvSpPr/>
          <p:nvPr/>
        </p:nvSpPr>
        <p:spPr>
          <a:xfrm>
            <a:off x="1743942" y="5840773"/>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CA45B875-1B7E-4626-B67E-035E570DC0A8}"/>
              </a:ext>
            </a:extLst>
          </p:cNvPr>
          <p:cNvSpPr/>
          <p:nvPr/>
        </p:nvSpPr>
        <p:spPr>
          <a:xfrm>
            <a:off x="1743942" y="1546577"/>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6FDA5692-AC18-494B-B226-F042D59722AE}"/>
              </a:ext>
            </a:extLst>
          </p:cNvPr>
          <p:cNvSpPr/>
          <p:nvPr/>
        </p:nvSpPr>
        <p:spPr>
          <a:xfrm>
            <a:off x="1743942" y="2712485"/>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0C251F9E-1354-46FC-A572-F8EE96314071}"/>
              </a:ext>
            </a:extLst>
          </p:cNvPr>
          <p:cNvSpPr/>
          <p:nvPr/>
        </p:nvSpPr>
        <p:spPr>
          <a:xfrm>
            <a:off x="1743942" y="3885593"/>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AC4A06C8-C242-4713-818F-FB9E2CE3D9CC}"/>
              </a:ext>
            </a:extLst>
          </p:cNvPr>
          <p:cNvSpPr/>
          <p:nvPr/>
        </p:nvSpPr>
        <p:spPr>
          <a:xfrm>
            <a:off x="1743942" y="2321449"/>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205C702A-4581-4286-9841-A3C88CAD1ECE}"/>
              </a:ext>
            </a:extLst>
          </p:cNvPr>
          <p:cNvSpPr/>
          <p:nvPr/>
        </p:nvSpPr>
        <p:spPr>
          <a:xfrm>
            <a:off x="1743942" y="3494557"/>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ECAA0B66-4E47-44A3-95D3-74CE4E941240}"/>
              </a:ext>
            </a:extLst>
          </p:cNvPr>
          <p:cNvSpPr/>
          <p:nvPr/>
        </p:nvSpPr>
        <p:spPr>
          <a:xfrm>
            <a:off x="1743942" y="4667665"/>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FC518B15-56E4-4F0D-A1F1-058A5B9A3478}"/>
              </a:ext>
            </a:extLst>
          </p:cNvPr>
          <p:cNvSpPr/>
          <p:nvPr/>
        </p:nvSpPr>
        <p:spPr>
          <a:xfrm>
            <a:off x="1743942" y="5058701"/>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889A0192-F3F8-46F5-A69C-E8CE66DDB685}"/>
              </a:ext>
            </a:extLst>
          </p:cNvPr>
          <p:cNvSpPr/>
          <p:nvPr/>
        </p:nvSpPr>
        <p:spPr>
          <a:xfrm>
            <a:off x="1743942" y="1930413"/>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DD4B3192-BAFB-4737-B3A7-7569DD707FE3}"/>
              </a:ext>
            </a:extLst>
          </p:cNvPr>
          <p:cNvSpPr/>
          <p:nvPr/>
        </p:nvSpPr>
        <p:spPr>
          <a:xfrm>
            <a:off x="1743942" y="3103521"/>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2B856DB3-9F2C-4316-B3EF-D42AED16606D}"/>
              </a:ext>
            </a:extLst>
          </p:cNvPr>
          <p:cNvSpPr/>
          <p:nvPr/>
        </p:nvSpPr>
        <p:spPr>
          <a:xfrm>
            <a:off x="1743942" y="4276629"/>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271C2B13-BC86-474F-B577-BE9F7D2E27DF}"/>
              </a:ext>
            </a:extLst>
          </p:cNvPr>
          <p:cNvSpPr/>
          <p:nvPr/>
        </p:nvSpPr>
        <p:spPr>
          <a:xfrm>
            <a:off x="1743942" y="5449737"/>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4" name="Group 203">
            <a:extLst>
              <a:ext uri="{FF2B5EF4-FFF2-40B4-BE49-F238E27FC236}">
                <a16:creationId xmlns:a16="http://schemas.microsoft.com/office/drawing/2014/main" id="{93A8D2DB-CE38-4B46-B5D3-5FB5567363F0}"/>
              </a:ext>
            </a:extLst>
          </p:cNvPr>
          <p:cNvGrpSpPr/>
          <p:nvPr/>
        </p:nvGrpSpPr>
        <p:grpSpPr>
          <a:xfrm>
            <a:off x="1102889" y="2847359"/>
            <a:ext cx="614763" cy="614763"/>
            <a:chOff x="10761837" y="-173326"/>
            <a:chExt cx="1740754" cy="1740754"/>
          </a:xfrm>
        </p:grpSpPr>
        <p:sp>
          <p:nvSpPr>
            <p:cNvPr id="205" name="Rectangle 204">
              <a:extLst>
                <a:ext uri="{FF2B5EF4-FFF2-40B4-BE49-F238E27FC236}">
                  <a16:creationId xmlns:a16="http://schemas.microsoft.com/office/drawing/2014/main" id="{5C0E1979-8A4F-4B49-A2D2-6FB6CA52073A}"/>
                </a:ext>
              </a:extLst>
            </p:cNvPr>
            <p:cNvSpPr/>
            <p:nvPr/>
          </p:nvSpPr>
          <p:spPr>
            <a:xfrm>
              <a:off x="11361600" y="86400"/>
              <a:ext cx="547200" cy="12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 name="Graphic 205" descr="Traffic light with solid fill">
              <a:extLst>
                <a:ext uri="{FF2B5EF4-FFF2-40B4-BE49-F238E27FC236}">
                  <a16:creationId xmlns:a16="http://schemas.microsoft.com/office/drawing/2014/main" id="{AEC37D4F-A16D-4076-9B31-312406ED587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61837" y="-173326"/>
              <a:ext cx="1740754" cy="1740754"/>
            </a:xfrm>
            <a:prstGeom prst="rect">
              <a:avLst/>
            </a:prstGeom>
          </p:spPr>
        </p:pic>
        <p:sp>
          <p:nvSpPr>
            <p:cNvPr id="207" name="Oval 206">
              <a:extLst>
                <a:ext uri="{FF2B5EF4-FFF2-40B4-BE49-F238E27FC236}">
                  <a16:creationId xmlns:a16="http://schemas.microsoft.com/office/drawing/2014/main" id="{480EA727-A884-405C-981D-2D72C0E3850B}"/>
                </a:ext>
              </a:extLst>
            </p:cNvPr>
            <p:cNvSpPr/>
            <p:nvPr/>
          </p:nvSpPr>
          <p:spPr>
            <a:xfrm>
              <a:off x="11451482" y="917067"/>
              <a:ext cx="362837" cy="36283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8" name="Straight Connector 207">
            <a:extLst>
              <a:ext uri="{FF2B5EF4-FFF2-40B4-BE49-F238E27FC236}">
                <a16:creationId xmlns:a16="http://schemas.microsoft.com/office/drawing/2014/main" id="{8C07C420-ECDE-4751-944F-C573016EAF82}"/>
              </a:ext>
            </a:extLst>
          </p:cNvPr>
          <p:cNvCxnSpPr>
            <a:cxnSpLocks/>
            <a:endCxn id="190" idx="1"/>
          </p:cNvCxnSpPr>
          <p:nvPr/>
        </p:nvCxnSpPr>
        <p:spPr>
          <a:xfrm flipH="1" flipV="1">
            <a:off x="1461678" y="947625"/>
            <a:ext cx="4" cy="1728692"/>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6C39A5B6-7385-4A76-9082-0D398C1D2C86}"/>
              </a:ext>
            </a:extLst>
          </p:cNvPr>
          <p:cNvCxnSpPr>
            <a:cxnSpLocks/>
            <a:stCxn id="190" idx="3"/>
          </p:cNvCxnSpPr>
          <p:nvPr/>
        </p:nvCxnSpPr>
        <p:spPr>
          <a:xfrm flipV="1">
            <a:off x="1461678" y="3674198"/>
            <a:ext cx="3" cy="2399388"/>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10" name="Picture 209" descr="A picture containing indoor, mug, pot&#10;&#10;Description automatically generated">
            <a:extLst>
              <a:ext uri="{FF2B5EF4-FFF2-40B4-BE49-F238E27FC236}">
                <a16:creationId xmlns:a16="http://schemas.microsoft.com/office/drawing/2014/main" id="{900A865B-0DF6-4FF5-9838-FD10525B9B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27887" y="1045312"/>
            <a:ext cx="346411" cy="743249"/>
          </a:xfrm>
          <a:prstGeom prst="rect">
            <a:avLst/>
          </a:prstGeom>
        </p:spPr>
      </p:pic>
      <p:sp>
        <p:nvSpPr>
          <p:cNvPr id="215" name="Speech Bubble: Rectangle 214">
            <a:extLst>
              <a:ext uri="{FF2B5EF4-FFF2-40B4-BE49-F238E27FC236}">
                <a16:creationId xmlns:a16="http://schemas.microsoft.com/office/drawing/2014/main" id="{C1F2B08E-2FE1-400C-9057-8005B930A158}"/>
              </a:ext>
            </a:extLst>
          </p:cNvPr>
          <p:cNvSpPr/>
          <p:nvPr/>
        </p:nvSpPr>
        <p:spPr>
          <a:xfrm>
            <a:off x="71849" y="5237955"/>
            <a:ext cx="1261534" cy="602818"/>
          </a:xfrm>
          <a:prstGeom prst="wedgeRectCallout">
            <a:avLst>
              <a:gd name="adj1" fmla="val 82351"/>
              <a:gd name="adj2" fmla="val 52872"/>
            </a:avLst>
          </a:prstGeom>
          <a:solidFill>
            <a:srgbClr val="99FF99"/>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Arrival</a:t>
            </a:r>
          </a:p>
        </p:txBody>
      </p:sp>
      <p:sp>
        <p:nvSpPr>
          <p:cNvPr id="216" name="Speech Bubble: Rectangle 215">
            <a:extLst>
              <a:ext uri="{FF2B5EF4-FFF2-40B4-BE49-F238E27FC236}">
                <a16:creationId xmlns:a16="http://schemas.microsoft.com/office/drawing/2014/main" id="{A73993D4-998F-4360-8930-60D1EF867AFC}"/>
              </a:ext>
            </a:extLst>
          </p:cNvPr>
          <p:cNvSpPr/>
          <p:nvPr/>
        </p:nvSpPr>
        <p:spPr>
          <a:xfrm>
            <a:off x="71849" y="1302318"/>
            <a:ext cx="1261534" cy="602818"/>
          </a:xfrm>
          <a:prstGeom prst="wedgeRectCallout">
            <a:avLst>
              <a:gd name="adj1" fmla="val 81680"/>
              <a:gd name="adj2" fmla="val 55681"/>
            </a:avLst>
          </a:prstGeom>
          <a:solidFill>
            <a:srgbClr val="FF9999"/>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Departure</a:t>
            </a:r>
          </a:p>
        </p:txBody>
      </p:sp>
    </p:spTree>
    <p:extLst>
      <p:ext uri="{BB962C8B-B14F-4D97-AF65-F5344CB8AC3E}">
        <p14:creationId xmlns:p14="http://schemas.microsoft.com/office/powerpoint/2010/main" val="382818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2D6080-DCC7-4B69-ABD7-B2155777FC3F}"/>
              </a:ext>
            </a:extLst>
          </p:cNvPr>
          <p:cNvSpPr>
            <a:spLocks noGrp="1"/>
          </p:cNvSpPr>
          <p:nvPr>
            <p:ph type="title"/>
          </p:nvPr>
        </p:nvSpPr>
        <p:spPr/>
        <p:txBody>
          <a:bodyPr/>
          <a:lstStyle/>
          <a:p>
            <a:r>
              <a:rPr lang="de-DE"/>
              <a:t>The Metrics – Assumptions</a:t>
            </a:r>
          </a:p>
        </p:txBody>
      </p:sp>
      <p:sp>
        <p:nvSpPr>
          <p:cNvPr id="3" name="Content Placeholder 2">
            <a:extLst>
              <a:ext uri="{FF2B5EF4-FFF2-40B4-BE49-F238E27FC236}">
                <a16:creationId xmlns:a16="http://schemas.microsoft.com/office/drawing/2014/main" id="{5F7B004C-BFA8-49E2-AC67-7F3CE6445015}"/>
              </a:ext>
            </a:extLst>
          </p:cNvPr>
          <p:cNvSpPr>
            <a:spLocks noGrp="1"/>
          </p:cNvSpPr>
          <p:nvPr>
            <p:ph idx="1"/>
          </p:nvPr>
        </p:nvSpPr>
        <p:spPr/>
        <p:txBody>
          <a:bodyPr/>
          <a:lstStyle/>
          <a:p>
            <a:endParaRPr lang="en-US"/>
          </a:p>
        </p:txBody>
      </p:sp>
      <p:sp>
        <p:nvSpPr>
          <p:cNvPr id="6" name="Text Placeholder 5">
            <a:extLst>
              <a:ext uri="{FF2B5EF4-FFF2-40B4-BE49-F238E27FC236}">
                <a16:creationId xmlns:a16="http://schemas.microsoft.com/office/drawing/2014/main" id="{0B147371-3C6D-4F6F-8BC1-FD6CB1110CA9}"/>
              </a:ext>
            </a:extLst>
          </p:cNvPr>
          <p:cNvSpPr>
            <a:spLocks noGrp="1"/>
          </p:cNvSpPr>
          <p:nvPr>
            <p:ph type="body" sz="quarter" idx="13"/>
          </p:nvPr>
        </p:nvSpPr>
        <p:spPr/>
        <p:txBody>
          <a:bodyPr/>
          <a:lstStyle/>
          <a:p>
            <a:endParaRPr lang="en-US"/>
          </a:p>
        </p:txBody>
      </p:sp>
      <p:sp>
        <p:nvSpPr>
          <p:cNvPr id="191" name="Rectangle 190">
            <a:extLst>
              <a:ext uri="{FF2B5EF4-FFF2-40B4-BE49-F238E27FC236}">
                <a16:creationId xmlns:a16="http://schemas.microsoft.com/office/drawing/2014/main" id="{456FD2CB-306F-457F-AEDF-5AF1BE95E726}"/>
              </a:ext>
            </a:extLst>
          </p:cNvPr>
          <p:cNvSpPr/>
          <p:nvPr/>
        </p:nvSpPr>
        <p:spPr>
          <a:xfrm>
            <a:off x="1663934" y="848896"/>
            <a:ext cx="274320" cy="5469775"/>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9CEF461E-96AE-4667-8B14-24DE51961A11}"/>
              </a:ext>
            </a:extLst>
          </p:cNvPr>
          <p:cNvSpPr/>
          <p:nvPr/>
        </p:nvSpPr>
        <p:spPr>
          <a:xfrm>
            <a:off x="548846" y="1891273"/>
            <a:ext cx="3379805" cy="3608122"/>
          </a:xfrm>
          <a:prstGeom prst="rect">
            <a:avLst/>
          </a:prstGeom>
          <a:solidFill>
            <a:srgbClr val="004FAE">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7" name="Straight Arrow Connector 146">
            <a:extLst>
              <a:ext uri="{FF2B5EF4-FFF2-40B4-BE49-F238E27FC236}">
                <a16:creationId xmlns:a16="http://schemas.microsoft.com/office/drawing/2014/main" id="{C6D80E62-64FB-4DC7-9BA7-DBF769F14DD2}"/>
              </a:ext>
            </a:extLst>
          </p:cNvPr>
          <p:cNvCxnSpPr>
            <a:cxnSpLocks/>
          </p:cNvCxnSpPr>
          <p:nvPr/>
        </p:nvCxnSpPr>
        <p:spPr>
          <a:xfrm flipV="1">
            <a:off x="530066" y="1767213"/>
            <a:ext cx="0" cy="3777041"/>
          </a:xfrm>
          <a:prstGeom prst="straightConnector1">
            <a:avLst/>
          </a:prstGeom>
          <a:ln w="57150">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id="{10F1EE50-DAE6-49A1-80A0-53EF769B3474}"/>
              </a:ext>
            </a:extLst>
          </p:cNvPr>
          <p:cNvCxnSpPr>
            <a:cxnSpLocks/>
          </p:cNvCxnSpPr>
          <p:nvPr/>
        </p:nvCxnSpPr>
        <p:spPr>
          <a:xfrm flipV="1">
            <a:off x="530066" y="5515088"/>
            <a:ext cx="3532045" cy="6737"/>
          </a:xfrm>
          <a:prstGeom prst="straightConnector1">
            <a:avLst/>
          </a:prstGeom>
          <a:ln w="57150">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sp>
        <p:nvSpPr>
          <p:cNvPr id="149" name="TextBox 148">
            <a:extLst>
              <a:ext uri="{FF2B5EF4-FFF2-40B4-BE49-F238E27FC236}">
                <a16:creationId xmlns:a16="http://schemas.microsoft.com/office/drawing/2014/main" id="{4EA4FE0A-FBCF-4ABC-B874-2B146EF71792}"/>
              </a:ext>
            </a:extLst>
          </p:cNvPr>
          <p:cNvSpPr txBox="1"/>
          <p:nvPr/>
        </p:nvSpPr>
        <p:spPr>
          <a:xfrm rot="16200000">
            <a:off x="-730629" y="3587796"/>
            <a:ext cx="1986690" cy="263815"/>
          </a:xfrm>
          <a:prstGeom prst="rect">
            <a:avLst/>
          </a:prstGeom>
          <a:noFill/>
        </p:spPr>
        <p:txBody>
          <a:bodyPr wrap="square" rtlCol="0">
            <a:spAutoFit/>
          </a:bodyPr>
          <a:lstStyle/>
          <a:p>
            <a:pPr algn="ctr"/>
            <a:r>
              <a:rPr lang="en-US">
                <a:solidFill>
                  <a:schemeClr val="bg1">
                    <a:lumMod val="50000"/>
                  </a:schemeClr>
                </a:solidFill>
              </a:rPr>
              <a:t>DISTANCE</a:t>
            </a:r>
          </a:p>
        </p:txBody>
      </p:sp>
      <p:sp>
        <p:nvSpPr>
          <p:cNvPr id="150" name="TextBox 149">
            <a:extLst>
              <a:ext uri="{FF2B5EF4-FFF2-40B4-BE49-F238E27FC236}">
                <a16:creationId xmlns:a16="http://schemas.microsoft.com/office/drawing/2014/main" id="{DFC44E4D-9104-4E02-B229-AABC9AB5AC37}"/>
              </a:ext>
            </a:extLst>
          </p:cNvPr>
          <p:cNvSpPr txBox="1"/>
          <p:nvPr/>
        </p:nvSpPr>
        <p:spPr>
          <a:xfrm>
            <a:off x="1183740" y="5573004"/>
            <a:ext cx="1986690" cy="263815"/>
          </a:xfrm>
          <a:prstGeom prst="rect">
            <a:avLst/>
          </a:prstGeom>
          <a:noFill/>
        </p:spPr>
        <p:txBody>
          <a:bodyPr wrap="square" rtlCol="0">
            <a:spAutoFit/>
          </a:bodyPr>
          <a:lstStyle/>
          <a:p>
            <a:pPr algn="ctr"/>
            <a:r>
              <a:rPr lang="en-US">
                <a:solidFill>
                  <a:schemeClr val="bg1">
                    <a:lumMod val="50000"/>
                  </a:schemeClr>
                </a:solidFill>
              </a:rPr>
              <a:t>TIME</a:t>
            </a:r>
          </a:p>
        </p:txBody>
      </p:sp>
      <p:sp>
        <p:nvSpPr>
          <p:cNvPr id="151" name="TextBox 150">
            <a:extLst>
              <a:ext uri="{FF2B5EF4-FFF2-40B4-BE49-F238E27FC236}">
                <a16:creationId xmlns:a16="http://schemas.microsoft.com/office/drawing/2014/main" id="{0BDD6F26-571B-4529-902D-2245E618724B}"/>
              </a:ext>
            </a:extLst>
          </p:cNvPr>
          <p:cNvSpPr txBox="1"/>
          <p:nvPr/>
        </p:nvSpPr>
        <p:spPr>
          <a:xfrm>
            <a:off x="1586364" y="1005112"/>
            <a:ext cx="1925172" cy="707886"/>
          </a:xfrm>
          <a:prstGeom prst="rect">
            <a:avLst/>
          </a:prstGeom>
          <a:noFill/>
        </p:spPr>
        <p:txBody>
          <a:bodyPr wrap="square" rtlCol="0">
            <a:spAutoFit/>
          </a:bodyPr>
          <a:lstStyle/>
          <a:p>
            <a:r>
              <a:rPr lang="en-US" sz="2400" b="1">
                <a:solidFill>
                  <a:schemeClr val="accent2"/>
                </a:solidFill>
              </a:rPr>
              <a:t>42 sec</a:t>
            </a:r>
          </a:p>
          <a:p>
            <a:r>
              <a:rPr lang="en-US" sz="1600"/>
              <a:t>ARRIVAL ON GREEN</a:t>
            </a:r>
          </a:p>
        </p:txBody>
      </p:sp>
      <p:sp>
        <p:nvSpPr>
          <p:cNvPr id="152" name="Rectangle 151">
            <a:extLst>
              <a:ext uri="{FF2B5EF4-FFF2-40B4-BE49-F238E27FC236}">
                <a16:creationId xmlns:a16="http://schemas.microsoft.com/office/drawing/2014/main" id="{9D298718-2855-458C-A9CE-B4075EDE00E0}"/>
              </a:ext>
            </a:extLst>
          </p:cNvPr>
          <p:cNvSpPr/>
          <p:nvPr/>
        </p:nvSpPr>
        <p:spPr>
          <a:xfrm>
            <a:off x="4501631" y="1891273"/>
            <a:ext cx="3379805" cy="3608122"/>
          </a:xfrm>
          <a:prstGeom prst="rect">
            <a:avLst/>
          </a:prstGeom>
          <a:solidFill>
            <a:srgbClr val="004FAE">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3" name="Straight Arrow Connector 152">
            <a:extLst>
              <a:ext uri="{FF2B5EF4-FFF2-40B4-BE49-F238E27FC236}">
                <a16:creationId xmlns:a16="http://schemas.microsoft.com/office/drawing/2014/main" id="{363A28DA-324F-4AF8-AA3D-BCE9955ED907}"/>
              </a:ext>
            </a:extLst>
          </p:cNvPr>
          <p:cNvCxnSpPr>
            <a:cxnSpLocks/>
          </p:cNvCxnSpPr>
          <p:nvPr/>
        </p:nvCxnSpPr>
        <p:spPr>
          <a:xfrm flipV="1">
            <a:off x="4482851" y="1767213"/>
            <a:ext cx="0" cy="3777041"/>
          </a:xfrm>
          <a:prstGeom prst="straightConnector1">
            <a:avLst/>
          </a:prstGeom>
          <a:ln w="57150">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54" name="Straight Arrow Connector 153">
            <a:extLst>
              <a:ext uri="{FF2B5EF4-FFF2-40B4-BE49-F238E27FC236}">
                <a16:creationId xmlns:a16="http://schemas.microsoft.com/office/drawing/2014/main" id="{969BC848-CC05-470B-9DD7-2B202A0E1ACA}"/>
              </a:ext>
            </a:extLst>
          </p:cNvPr>
          <p:cNvCxnSpPr>
            <a:cxnSpLocks/>
          </p:cNvCxnSpPr>
          <p:nvPr/>
        </p:nvCxnSpPr>
        <p:spPr>
          <a:xfrm flipV="1">
            <a:off x="4482851" y="5515088"/>
            <a:ext cx="3532045" cy="6737"/>
          </a:xfrm>
          <a:prstGeom prst="straightConnector1">
            <a:avLst/>
          </a:prstGeom>
          <a:ln w="57150">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sp>
        <p:nvSpPr>
          <p:cNvPr id="155" name="TextBox 154">
            <a:extLst>
              <a:ext uri="{FF2B5EF4-FFF2-40B4-BE49-F238E27FC236}">
                <a16:creationId xmlns:a16="http://schemas.microsoft.com/office/drawing/2014/main" id="{83BE0A15-910A-4319-A1CE-9324682838BE}"/>
              </a:ext>
            </a:extLst>
          </p:cNvPr>
          <p:cNvSpPr txBox="1"/>
          <p:nvPr/>
        </p:nvSpPr>
        <p:spPr>
          <a:xfrm rot="16200000">
            <a:off x="3222156" y="3587796"/>
            <a:ext cx="1986690" cy="263815"/>
          </a:xfrm>
          <a:prstGeom prst="rect">
            <a:avLst/>
          </a:prstGeom>
          <a:noFill/>
        </p:spPr>
        <p:txBody>
          <a:bodyPr wrap="square" rtlCol="0">
            <a:spAutoFit/>
          </a:bodyPr>
          <a:lstStyle/>
          <a:p>
            <a:pPr algn="ctr"/>
            <a:r>
              <a:rPr lang="en-US">
                <a:solidFill>
                  <a:schemeClr val="bg1">
                    <a:lumMod val="50000"/>
                  </a:schemeClr>
                </a:solidFill>
              </a:rPr>
              <a:t>DISTANCE</a:t>
            </a:r>
          </a:p>
        </p:txBody>
      </p:sp>
      <p:sp>
        <p:nvSpPr>
          <p:cNvPr id="156" name="TextBox 155">
            <a:extLst>
              <a:ext uri="{FF2B5EF4-FFF2-40B4-BE49-F238E27FC236}">
                <a16:creationId xmlns:a16="http://schemas.microsoft.com/office/drawing/2014/main" id="{53B39256-930B-4A99-BDD3-9F78C79AE2D4}"/>
              </a:ext>
            </a:extLst>
          </p:cNvPr>
          <p:cNvSpPr txBox="1"/>
          <p:nvPr/>
        </p:nvSpPr>
        <p:spPr>
          <a:xfrm>
            <a:off x="5136525" y="5573004"/>
            <a:ext cx="1986690" cy="263815"/>
          </a:xfrm>
          <a:prstGeom prst="rect">
            <a:avLst/>
          </a:prstGeom>
          <a:noFill/>
        </p:spPr>
        <p:txBody>
          <a:bodyPr wrap="square" rtlCol="0">
            <a:spAutoFit/>
          </a:bodyPr>
          <a:lstStyle/>
          <a:p>
            <a:pPr algn="ctr"/>
            <a:r>
              <a:rPr lang="en-US">
                <a:solidFill>
                  <a:schemeClr val="bg1">
                    <a:lumMod val="50000"/>
                  </a:schemeClr>
                </a:solidFill>
              </a:rPr>
              <a:t>TIME</a:t>
            </a:r>
          </a:p>
        </p:txBody>
      </p:sp>
      <p:sp>
        <p:nvSpPr>
          <p:cNvPr id="157" name="TextBox 156">
            <a:extLst>
              <a:ext uri="{FF2B5EF4-FFF2-40B4-BE49-F238E27FC236}">
                <a16:creationId xmlns:a16="http://schemas.microsoft.com/office/drawing/2014/main" id="{6CD6AF27-2DB5-4C19-A2EA-93ED3420E219}"/>
              </a:ext>
            </a:extLst>
          </p:cNvPr>
          <p:cNvSpPr txBox="1"/>
          <p:nvPr/>
        </p:nvSpPr>
        <p:spPr>
          <a:xfrm>
            <a:off x="5547625" y="1005112"/>
            <a:ext cx="1637160" cy="707886"/>
          </a:xfrm>
          <a:prstGeom prst="rect">
            <a:avLst/>
          </a:prstGeom>
          <a:noFill/>
        </p:spPr>
        <p:txBody>
          <a:bodyPr wrap="square" rtlCol="0">
            <a:spAutoFit/>
          </a:bodyPr>
          <a:lstStyle/>
          <a:p>
            <a:r>
              <a:rPr lang="en-US" sz="2400" b="1">
                <a:solidFill>
                  <a:schemeClr val="accent2"/>
                </a:solidFill>
              </a:rPr>
              <a:t>61 sec</a:t>
            </a:r>
          </a:p>
          <a:p>
            <a:r>
              <a:rPr lang="en-US" sz="1600"/>
              <a:t>ARRIVAL ON RED</a:t>
            </a:r>
          </a:p>
        </p:txBody>
      </p:sp>
      <p:sp>
        <p:nvSpPr>
          <p:cNvPr id="158" name="Rectangle 157">
            <a:extLst>
              <a:ext uri="{FF2B5EF4-FFF2-40B4-BE49-F238E27FC236}">
                <a16:creationId xmlns:a16="http://schemas.microsoft.com/office/drawing/2014/main" id="{804286C5-3DFD-4BE6-8A46-A547F9D16313}"/>
              </a:ext>
            </a:extLst>
          </p:cNvPr>
          <p:cNvSpPr/>
          <p:nvPr/>
        </p:nvSpPr>
        <p:spPr>
          <a:xfrm>
            <a:off x="8454417" y="1891273"/>
            <a:ext cx="3379805" cy="3608122"/>
          </a:xfrm>
          <a:prstGeom prst="rect">
            <a:avLst/>
          </a:prstGeom>
          <a:solidFill>
            <a:srgbClr val="004FAE">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9" name="Straight Arrow Connector 158">
            <a:extLst>
              <a:ext uri="{FF2B5EF4-FFF2-40B4-BE49-F238E27FC236}">
                <a16:creationId xmlns:a16="http://schemas.microsoft.com/office/drawing/2014/main" id="{D4BEF858-E3EB-4316-A175-35D8E71C7A6E}"/>
              </a:ext>
            </a:extLst>
          </p:cNvPr>
          <p:cNvCxnSpPr>
            <a:cxnSpLocks/>
          </p:cNvCxnSpPr>
          <p:nvPr/>
        </p:nvCxnSpPr>
        <p:spPr>
          <a:xfrm flipV="1">
            <a:off x="8435637" y="1767213"/>
            <a:ext cx="0" cy="3777041"/>
          </a:xfrm>
          <a:prstGeom prst="straightConnector1">
            <a:avLst/>
          </a:prstGeom>
          <a:ln w="57150">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60" name="Straight Arrow Connector 159">
            <a:extLst>
              <a:ext uri="{FF2B5EF4-FFF2-40B4-BE49-F238E27FC236}">
                <a16:creationId xmlns:a16="http://schemas.microsoft.com/office/drawing/2014/main" id="{0FFE31AF-D0E7-46CB-BEC6-6E360D775F8A}"/>
              </a:ext>
            </a:extLst>
          </p:cNvPr>
          <p:cNvCxnSpPr>
            <a:cxnSpLocks/>
          </p:cNvCxnSpPr>
          <p:nvPr/>
        </p:nvCxnSpPr>
        <p:spPr>
          <a:xfrm flipV="1">
            <a:off x="8435637" y="5515088"/>
            <a:ext cx="3532045" cy="6737"/>
          </a:xfrm>
          <a:prstGeom prst="straightConnector1">
            <a:avLst/>
          </a:prstGeom>
          <a:ln w="57150">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sp>
        <p:nvSpPr>
          <p:cNvPr id="161" name="TextBox 160">
            <a:extLst>
              <a:ext uri="{FF2B5EF4-FFF2-40B4-BE49-F238E27FC236}">
                <a16:creationId xmlns:a16="http://schemas.microsoft.com/office/drawing/2014/main" id="{EEB15C6D-1513-410D-AA79-DE9BEAC5566C}"/>
              </a:ext>
            </a:extLst>
          </p:cNvPr>
          <p:cNvSpPr txBox="1"/>
          <p:nvPr/>
        </p:nvSpPr>
        <p:spPr>
          <a:xfrm rot="16200000">
            <a:off x="7174942" y="3587796"/>
            <a:ext cx="1986690" cy="263815"/>
          </a:xfrm>
          <a:prstGeom prst="rect">
            <a:avLst/>
          </a:prstGeom>
          <a:noFill/>
        </p:spPr>
        <p:txBody>
          <a:bodyPr wrap="square" rtlCol="0">
            <a:spAutoFit/>
          </a:bodyPr>
          <a:lstStyle/>
          <a:p>
            <a:pPr algn="ctr"/>
            <a:r>
              <a:rPr lang="en-US">
                <a:solidFill>
                  <a:schemeClr val="bg1">
                    <a:lumMod val="50000"/>
                  </a:schemeClr>
                </a:solidFill>
              </a:rPr>
              <a:t>DISTANCE</a:t>
            </a:r>
          </a:p>
        </p:txBody>
      </p:sp>
      <p:sp>
        <p:nvSpPr>
          <p:cNvPr id="162" name="TextBox 161">
            <a:extLst>
              <a:ext uri="{FF2B5EF4-FFF2-40B4-BE49-F238E27FC236}">
                <a16:creationId xmlns:a16="http://schemas.microsoft.com/office/drawing/2014/main" id="{34D1FDBE-923B-4DA1-877F-2B5285ED3431}"/>
              </a:ext>
            </a:extLst>
          </p:cNvPr>
          <p:cNvSpPr txBox="1"/>
          <p:nvPr/>
        </p:nvSpPr>
        <p:spPr>
          <a:xfrm>
            <a:off x="9089311" y="5573004"/>
            <a:ext cx="1986690" cy="263815"/>
          </a:xfrm>
          <a:prstGeom prst="rect">
            <a:avLst/>
          </a:prstGeom>
          <a:noFill/>
        </p:spPr>
        <p:txBody>
          <a:bodyPr wrap="square" rtlCol="0">
            <a:spAutoFit/>
          </a:bodyPr>
          <a:lstStyle/>
          <a:p>
            <a:pPr algn="ctr"/>
            <a:r>
              <a:rPr lang="en-US">
                <a:solidFill>
                  <a:schemeClr val="bg1">
                    <a:lumMod val="50000"/>
                  </a:schemeClr>
                </a:solidFill>
              </a:rPr>
              <a:t>TIME</a:t>
            </a:r>
          </a:p>
        </p:txBody>
      </p:sp>
      <p:sp>
        <p:nvSpPr>
          <p:cNvPr id="163" name="TextBox 162">
            <a:extLst>
              <a:ext uri="{FF2B5EF4-FFF2-40B4-BE49-F238E27FC236}">
                <a16:creationId xmlns:a16="http://schemas.microsoft.com/office/drawing/2014/main" id="{A086D742-C2D9-4D12-8B57-B5F1EAD2EABC}"/>
              </a:ext>
            </a:extLst>
          </p:cNvPr>
          <p:cNvSpPr txBox="1"/>
          <p:nvPr/>
        </p:nvSpPr>
        <p:spPr>
          <a:xfrm>
            <a:off x="9515296" y="1005112"/>
            <a:ext cx="1560704" cy="707886"/>
          </a:xfrm>
          <a:prstGeom prst="rect">
            <a:avLst/>
          </a:prstGeom>
          <a:noFill/>
        </p:spPr>
        <p:txBody>
          <a:bodyPr wrap="square" rtlCol="0">
            <a:spAutoFit/>
          </a:bodyPr>
          <a:lstStyle/>
          <a:p>
            <a:r>
              <a:rPr lang="en-US" sz="2400" b="1">
                <a:solidFill>
                  <a:schemeClr val="accent2"/>
                </a:solidFill>
              </a:rPr>
              <a:t>100 sec</a:t>
            </a:r>
          </a:p>
          <a:p>
            <a:r>
              <a:rPr lang="en-US" sz="1600"/>
              <a:t>SPLIT FAILURE</a:t>
            </a:r>
          </a:p>
        </p:txBody>
      </p:sp>
      <p:grpSp>
        <p:nvGrpSpPr>
          <p:cNvPr id="164" name="Group 163">
            <a:extLst>
              <a:ext uri="{FF2B5EF4-FFF2-40B4-BE49-F238E27FC236}">
                <a16:creationId xmlns:a16="http://schemas.microsoft.com/office/drawing/2014/main" id="{F3872325-28EF-4ECC-8D12-AD4D1F1531E1}"/>
              </a:ext>
            </a:extLst>
          </p:cNvPr>
          <p:cNvGrpSpPr/>
          <p:nvPr/>
        </p:nvGrpSpPr>
        <p:grpSpPr>
          <a:xfrm>
            <a:off x="1007308" y="3051839"/>
            <a:ext cx="728499" cy="728499"/>
            <a:chOff x="10761837" y="-173326"/>
            <a:chExt cx="1740754" cy="1740754"/>
          </a:xfrm>
        </p:grpSpPr>
        <p:sp>
          <p:nvSpPr>
            <p:cNvPr id="165" name="Rectangle 164">
              <a:extLst>
                <a:ext uri="{FF2B5EF4-FFF2-40B4-BE49-F238E27FC236}">
                  <a16:creationId xmlns:a16="http://schemas.microsoft.com/office/drawing/2014/main" id="{C639C13D-3A4E-4DFA-BA13-6BD030B8EDF4}"/>
                </a:ext>
              </a:extLst>
            </p:cNvPr>
            <p:cNvSpPr/>
            <p:nvPr/>
          </p:nvSpPr>
          <p:spPr>
            <a:xfrm>
              <a:off x="11361600" y="86400"/>
              <a:ext cx="547200" cy="12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6" name="Graphic 165" descr="Traffic light with solid fill">
              <a:extLst>
                <a:ext uri="{FF2B5EF4-FFF2-40B4-BE49-F238E27FC236}">
                  <a16:creationId xmlns:a16="http://schemas.microsoft.com/office/drawing/2014/main" id="{53D7EBDD-6A3D-4AE2-B412-B6156B3EF9D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61837" y="-173326"/>
              <a:ext cx="1740754" cy="1740754"/>
            </a:xfrm>
            <a:prstGeom prst="rect">
              <a:avLst/>
            </a:prstGeom>
          </p:spPr>
        </p:pic>
        <p:sp>
          <p:nvSpPr>
            <p:cNvPr id="167" name="Oval 166">
              <a:extLst>
                <a:ext uri="{FF2B5EF4-FFF2-40B4-BE49-F238E27FC236}">
                  <a16:creationId xmlns:a16="http://schemas.microsoft.com/office/drawing/2014/main" id="{8F6B6219-CE5A-43B5-A285-AEF48D0DF58F}"/>
                </a:ext>
              </a:extLst>
            </p:cNvPr>
            <p:cNvSpPr/>
            <p:nvPr/>
          </p:nvSpPr>
          <p:spPr>
            <a:xfrm>
              <a:off x="11451482" y="917067"/>
              <a:ext cx="362837" cy="36283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a:extLst>
              <a:ext uri="{FF2B5EF4-FFF2-40B4-BE49-F238E27FC236}">
                <a16:creationId xmlns:a16="http://schemas.microsoft.com/office/drawing/2014/main" id="{C8B677E7-5952-4895-AEC6-3F5CBD8DBDFE}"/>
              </a:ext>
            </a:extLst>
          </p:cNvPr>
          <p:cNvGrpSpPr/>
          <p:nvPr/>
        </p:nvGrpSpPr>
        <p:grpSpPr>
          <a:xfrm>
            <a:off x="5053932" y="3051839"/>
            <a:ext cx="728499" cy="728499"/>
            <a:chOff x="10761837" y="-173326"/>
            <a:chExt cx="1740754" cy="1740754"/>
          </a:xfrm>
        </p:grpSpPr>
        <p:sp>
          <p:nvSpPr>
            <p:cNvPr id="169" name="Rectangle 168">
              <a:extLst>
                <a:ext uri="{FF2B5EF4-FFF2-40B4-BE49-F238E27FC236}">
                  <a16:creationId xmlns:a16="http://schemas.microsoft.com/office/drawing/2014/main" id="{D278ED29-B93C-4FFD-8E66-4A8BEC72F662}"/>
                </a:ext>
              </a:extLst>
            </p:cNvPr>
            <p:cNvSpPr/>
            <p:nvPr/>
          </p:nvSpPr>
          <p:spPr>
            <a:xfrm>
              <a:off x="11361600" y="86400"/>
              <a:ext cx="547200" cy="12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69" descr="Traffic light with solid fill">
              <a:extLst>
                <a:ext uri="{FF2B5EF4-FFF2-40B4-BE49-F238E27FC236}">
                  <a16:creationId xmlns:a16="http://schemas.microsoft.com/office/drawing/2014/main" id="{A1896B6F-ABF8-4DED-87B9-89D2C4A3EDB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61837" y="-173326"/>
              <a:ext cx="1740754" cy="1740754"/>
            </a:xfrm>
            <a:prstGeom prst="rect">
              <a:avLst/>
            </a:prstGeom>
          </p:spPr>
        </p:pic>
        <p:sp>
          <p:nvSpPr>
            <p:cNvPr id="171" name="Oval 170">
              <a:extLst>
                <a:ext uri="{FF2B5EF4-FFF2-40B4-BE49-F238E27FC236}">
                  <a16:creationId xmlns:a16="http://schemas.microsoft.com/office/drawing/2014/main" id="{0C55E5A2-C07F-4862-B877-190835DFA7CD}"/>
                </a:ext>
              </a:extLst>
            </p:cNvPr>
            <p:cNvSpPr/>
            <p:nvPr/>
          </p:nvSpPr>
          <p:spPr>
            <a:xfrm>
              <a:off x="11451482" y="125016"/>
              <a:ext cx="362837" cy="3628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4551AFEE-3AE1-4D53-ABB4-23F2390DF419}"/>
              </a:ext>
            </a:extLst>
          </p:cNvPr>
          <p:cNvGrpSpPr/>
          <p:nvPr/>
        </p:nvGrpSpPr>
        <p:grpSpPr>
          <a:xfrm>
            <a:off x="9418375" y="3051839"/>
            <a:ext cx="728499" cy="728499"/>
            <a:chOff x="10761837" y="-173326"/>
            <a:chExt cx="1740754" cy="1740754"/>
          </a:xfrm>
        </p:grpSpPr>
        <p:sp>
          <p:nvSpPr>
            <p:cNvPr id="173" name="Rectangle 172">
              <a:extLst>
                <a:ext uri="{FF2B5EF4-FFF2-40B4-BE49-F238E27FC236}">
                  <a16:creationId xmlns:a16="http://schemas.microsoft.com/office/drawing/2014/main" id="{06936E98-C012-4C7A-9F61-02A1B75CA1FA}"/>
                </a:ext>
              </a:extLst>
            </p:cNvPr>
            <p:cNvSpPr/>
            <p:nvPr/>
          </p:nvSpPr>
          <p:spPr>
            <a:xfrm>
              <a:off x="11361600" y="86400"/>
              <a:ext cx="547200" cy="12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 name="Graphic 173" descr="Traffic light with solid fill">
              <a:extLst>
                <a:ext uri="{FF2B5EF4-FFF2-40B4-BE49-F238E27FC236}">
                  <a16:creationId xmlns:a16="http://schemas.microsoft.com/office/drawing/2014/main" id="{4B6B7B1F-97FD-4B0D-837E-9F937688E8E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61837" y="-173326"/>
              <a:ext cx="1740754" cy="1740754"/>
            </a:xfrm>
            <a:prstGeom prst="rect">
              <a:avLst/>
            </a:prstGeom>
          </p:spPr>
        </p:pic>
        <p:sp>
          <p:nvSpPr>
            <p:cNvPr id="175" name="Oval 174">
              <a:extLst>
                <a:ext uri="{FF2B5EF4-FFF2-40B4-BE49-F238E27FC236}">
                  <a16:creationId xmlns:a16="http://schemas.microsoft.com/office/drawing/2014/main" id="{3E53B8C9-0E2E-40E2-B97E-51B0E21BD240}"/>
                </a:ext>
              </a:extLst>
            </p:cNvPr>
            <p:cNvSpPr/>
            <p:nvPr/>
          </p:nvSpPr>
          <p:spPr>
            <a:xfrm>
              <a:off x="11451482" y="125016"/>
              <a:ext cx="362837" cy="3628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175">
            <a:extLst>
              <a:ext uri="{FF2B5EF4-FFF2-40B4-BE49-F238E27FC236}">
                <a16:creationId xmlns:a16="http://schemas.microsoft.com/office/drawing/2014/main" id="{F86FDA8A-70EC-43DE-B46E-CDF4341A5539}"/>
              </a:ext>
            </a:extLst>
          </p:cNvPr>
          <p:cNvGrpSpPr/>
          <p:nvPr/>
        </p:nvGrpSpPr>
        <p:grpSpPr>
          <a:xfrm>
            <a:off x="597595" y="1993453"/>
            <a:ext cx="2447215" cy="3461545"/>
            <a:chOff x="597595" y="2422078"/>
            <a:chExt cx="2447215" cy="3461545"/>
          </a:xfrm>
        </p:grpSpPr>
        <p:sp>
          <p:nvSpPr>
            <p:cNvPr id="177" name="Oval 176">
              <a:extLst>
                <a:ext uri="{FF2B5EF4-FFF2-40B4-BE49-F238E27FC236}">
                  <a16:creationId xmlns:a16="http://schemas.microsoft.com/office/drawing/2014/main" id="{35D77B25-BCDE-40F2-960A-41ED73581AD3}"/>
                </a:ext>
              </a:extLst>
            </p:cNvPr>
            <p:cNvSpPr/>
            <p:nvPr/>
          </p:nvSpPr>
          <p:spPr>
            <a:xfrm rot="21069084">
              <a:off x="597595" y="5773895"/>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6DDEA363-68DB-4199-A4B0-40FF598BB2EF}"/>
                </a:ext>
              </a:extLst>
            </p:cNvPr>
            <p:cNvSpPr/>
            <p:nvPr/>
          </p:nvSpPr>
          <p:spPr>
            <a:xfrm rot="21069084">
              <a:off x="1660090" y="4250344"/>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0206E5BF-9955-4CDE-9614-17CFC0C36B9B}"/>
                </a:ext>
              </a:extLst>
            </p:cNvPr>
            <p:cNvSpPr/>
            <p:nvPr/>
          </p:nvSpPr>
          <p:spPr>
            <a:xfrm rot="21069084">
              <a:off x="1872589" y="3945633"/>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A9E49236-BBA6-4675-8AB2-95966FDD61DA}"/>
                </a:ext>
              </a:extLst>
            </p:cNvPr>
            <p:cNvSpPr/>
            <p:nvPr/>
          </p:nvSpPr>
          <p:spPr>
            <a:xfrm rot="21069084">
              <a:off x="1235092" y="4859766"/>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07E29C27-7D34-4E5F-B7DE-571C1ECE9983}"/>
                </a:ext>
              </a:extLst>
            </p:cNvPr>
            <p:cNvSpPr/>
            <p:nvPr/>
          </p:nvSpPr>
          <p:spPr>
            <a:xfrm rot="21069084">
              <a:off x="1022593" y="5164477"/>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8A32240C-5879-4735-A1DE-14C59BC95723}"/>
                </a:ext>
              </a:extLst>
            </p:cNvPr>
            <p:cNvSpPr/>
            <p:nvPr/>
          </p:nvSpPr>
          <p:spPr>
            <a:xfrm rot="21069084">
              <a:off x="2085088" y="3640922"/>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106A0041-6269-4EAA-AD26-FF5111940F72}"/>
                </a:ext>
              </a:extLst>
            </p:cNvPr>
            <p:cNvSpPr/>
            <p:nvPr/>
          </p:nvSpPr>
          <p:spPr>
            <a:xfrm rot="21069084">
              <a:off x="1447591" y="4555055"/>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A911CD85-FDFC-4998-91AA-7D02117BE7A8}"/>
                </a:ext>
              </a:extLst>
            </p:cNvPr>
            <p:cNvSpPr/>
            <p:nvPr/>
          </p:nvSpPr>
          <p:spPr>
            <a:xfrm rot="21069084">
              <a:off x="810094" y="5469188"/>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EB4A4B11-D4D4-4EB6-95AF-BF8A0145BDB6}"/>
                </a:ext>
              </a:extLst>
            </p:cNvPr>
            <p:cNvSpPr/>
            <p:nvPr/>
          </p:nvSpPr>
          <p:spPr>
            <a:xfrm rot="21069084">
              <a:off x="2935082" y="2422078"/>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400BF22A-E5E6-4463-98C5-2DAE4C8300FA}"/>
                </a:ext>
              </a:extLst>
            </p:cNvPr>
            <p:cNvSpPr/>
            <p:nvPr/>
          </p:nvSpPr>
          <p:spPr>
            <a:xfrm rot="21069084">
              <a:off x="2297587" y="3336211"/>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38F5C4EE-44CD-44F9-B431-B0786075E67B}"/>
                </a:ext>
              </a:extLst>
            </p:cNvPr>
            <p:cNvSpPr/>
            <p:nvPr/>
          </p:nvSpPr>
          <p:spPr>
            <a:xfrm rot="21069084">
              <a:off x="2510086" y="3031500"/>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AB4DA75D-7B7A-4482-950C-9A76D523B417}"/>
                </a:ext>
              </a:extLst>
            </p:cNvPr>
            <p:cNvSpPr/>
            <p:nvPr/>
          </p:nvSpPr>
          <p:spPr>
            <a:xfrm rot="21069084">
              <a:off x="2722585" y="2726789"/>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9" name="Oval 188">
            <a:extLst>
              <a:ext uri="{FF2B5EF4-FFF2-40B4-BE49-F238E27FC236}">
                <a16:creationId xmlns:a16="http://schemas.microsoft.com/office/drawing/2014/main" id="{EB960EF5-6B97-49CD-94D7-1E051BF9B471}"/>
              </a:ext>
            </a:extLst>
          </p:cNvPr>
          <p:cNvSpPr/>
          <p:nvPr/>
        </p:nvSpPr>
        <p:spPr>
          <a:xfrm rot="21069084">
            <a:off x="8514954" y="5345270"/>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53C5F274-EE19-470C-8A6C-92C9C99867F9}"/>
              </a:ext>
            </a:extLst>
          </p:cNvPr>
          <p:cNvSpPr/>
          <p:nvPr/>
        </p:nvSpPr>
        <p:spPr>
          <a:xfrm rot="21069084">
            <a:off x="10395935" y="3719114"/>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3C068ABA-287D-41A8-AD1A-78DBCC0CC305}"/>
              </a:ext>
            </a:extLst>
          </p:cNvPr>
          <p:cNvSpPr/>
          <p:nvPr/>
        </p:nvSpPr>
        <p:spPr>
          <a:xfrm rot="21069084">
            <a:off x="10547223" y="3719114"/>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4A482990-66FC-415F-A913-327092F0717D}"/>
              </a:ext>
            </a:extLst>
          </p:cNvPr>
          <p:cNvSpPr/>
          <p:nvPr/>
        </p:nvSpPr>
        <p:spPr>
          <a:xfrm rot="21069084">
            <a:off x="10093359" y="3719114"/>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A69C0888-1D2E-4984-82D1-4B2E334178FA}"/>
              </a:ext>
            </a:extLst>
          </p:cNvPr>
          <p:cNvSpPr/>
          <p:nvPr/>
        </p:nvSpPr>
        <p:spPr>
          <a:xfrm rot="21069084">
            <a:off x="10816179" y="3197753"/>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7CEA1087-4667-4F7B-B8B4-1C10981AABDE}"/>
              </a:ext>
            </a:extLst>
          </p:cNvPr>
          <p:cNvSpPr/>
          <p:nvPr/>
        </p:nvSpPr>
        <p:spPr>
          <a:xfrm rot="21069084">
            <a:off x="10244647" y="3719114"/>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68EE336B-11A0-4BDA-86B8-8BBCBEE66638}"/>
              </a:ext>
            </a:extLst>
          </p:cNvPr>
          <p:cNvSpPr/>
          <p:nvPr/>
        </p:nvSpPr>
        <p:spPr>
          <a:xfrm rot="21069084">
            <a:off x="8727453" y="5040563"/>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E8D963D4-24E5-4BC8-90B6-D3503C56EDFF}"/>
              </a:ext>
            </a:extLst>
          </p:cNvPr>
          <p:cNvSpPr/>
          <p:nvPr/>
        </p:nvSpPr>
        <p:spPr>
          <a:xfrm rot="21069084">
            <a:off x="11607805" y="1993453"/>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7ED23B96-6954-4463-9136-644D79C0C7FA}"/>
              </a:ext>
            </a:extLst>
          </p:cNvPr>
          <p:cNvSpPr/>
          <p:nvPr/>
        </p:nvSpPr>
        <p:spPr>
          <a:xfrm rot="21069084">
            <a:off x="11021136" y="2849652"/>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34F30DDF-4827-4F74-BC27-9E84AF4AAA45}"/>
              </a:ext>
            </a:extLst>
          </p:cNvPr>
          <p:cNvSpPr/>
          <p:nvPr/>
        </p:nvSpPr>
        <p:spPr>
          <a:xfrm rot="21069084">
            <a:off x="11182809" y="2602875"/>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FA3E9BAF-6E3F-4ACD-965D-BEE041F58A58}"/>
              </a:ext>
            </a:extLst>
          </p:cNvPr>
          <p:cNvSpPr/>
          <p:nvPr/>
        </p:nvSpPr>
        <p:spPr>
          <a:xfrm rot="21069084">
            <a:off x="11395308" y="2298164"/>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034C9FE9-811A-4689-831F-124C3FFB2FBB}"/>
              </a:ext>
            </a:extLst>
          </p:cNvPr>
          <p:cNvSpPr/>
          <p:nvPr/>
        </p:nvSpPr>
        <p:spPr>
          <a:xfrm rot="21069084">
            <a:off x="4554444" y="5345270"/>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E7CA96A6-B3F8-4A79-9A6F-1DF7A4EF70C9}"/>
              </a:ext>
            </a:extLst>
          </p:cNvPr>
          <p:cNvSpPr/>
          <p:nvPr/>
        </p:nvSpPr>
        <p:spPr>
          <a:xfrm rot="21069084">
            <a:off x="5557305" y="3887979"/>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E641BEA0-A079-4651-8590-EE8C40F40737}"/>
              </a:ext>
            </a:extLst>
          </p:cNvPr>
          <p:cNvSpPr/>
          <p:nvPr/>
        </p:nvSpPr>
        <p:spPr>
          <a:xfrm rot="21069084">
            <a:off x="6280007" y="3483878"/>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6D97036A-E10B-4824-B85F-C022DE726C2C}"/>
              </a:ext>
            </a:extLst>
          </p:cNvPr>
          <p:cNvSpPr/>
          <p:nvPr/>
        </p:nvSpPr>
        <p:spPr>
          <a:xfrm rot="21069084">
            <a:off x="5191941" y="4431141"/>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57CE271F-B7E2-4376-92FC-197966ED1851}"/>
              </a:ext>
            </a:extLst>
          </p:cNvPr>
          <p:cNvSpPr/>
          <p:nvPr/>
        </p:nvSpPr>
        <p:spPr>
          <a:xfrm rot="21069084">
            <a:off x="4979442" y="4735852"/>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EB9C3723-AF10-426E-8707-189CFE299962}"/>
              </a:ext>
            </a:extLst>
          </p:cNvPr>
          <p:cNvSpPr/>
          <p:nvPr/>
        </p:nvSpPr>
        <p:spPr>
          <a:xfrm rot="21069084">
            <a:off x="6426246" y="3212297"/>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913B52B5-1FCC-4378-9456-744FF585488A}"/>
              </a:ext>
            </a:extLst>
          </p:cNvPr>
          <p:cNvSpPr/>
          <p:nvPr/>
        </p:nvSpPr>
        <p:spPr>
          <a:xfrm rot="21069084">
            <a:off x="5404440" y="4158741"/>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C2769AED-F00E-4C6F-9055-ECCC0939F8AA}"/>
              </a:ext>
            </a:extLst>
          </p:cNvPr>
          <p:cNvSpPr/>
          <p:nvPr/>
        </p:nvSpPr>
        <p:spPr>
          <a:xfrm rot="21069084">
            <a:off x="4766943" y="5040563"/>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4B3037E6-FCAE-49CB-808F-24F2E430CB41}"/>
              </a:ext>
            </a:extLst>
          </p:cNvPr>
          <p:cNvSpPr/>
          <p:nvPr/>
        </p:nvSpPr>
        <p:spPr>
          <a:xfrm rot="21069084">
            <a:off x="7276240" y="1993453"/>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30DB5C33-7457-4945-9292-7622C75D64E7}"/>
              </a:ext>
            </a:extLst>
          </p:cNvPr>
          <p:cNvSpPr/>
          <p:nvPr/>
        </p:nvSpPr>
        <p:spPr>
          <a:xfrm rot="21069084">
            <a:off x="6638745" y="2907586"/>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6170FC90-61CF-4670-8450-437A9631A69A}"/>
              </a:ext>
            </a:extLst>
          </p:cNvPr>
          <p:cNvSpPr/>
          <p:nvPr/>
        </p:nvSpPr>
        <p:spPr>
          <a:xfrm rot="21069084">
            <a:off x="6851244" y="2602875"/>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183BF5ED-B3A2-4D21-BF2C-116157BA9F72}"/>
              </a:ext>
            </a:extLst>
          </p:cNvPr>
          <p:cNvSpPr/>
          <p:nvPr/>
        </p:nvSpPr>
        <p:spPr>
          <a:xfrm rot="21069084">
            <a:off x="7063743" y="2298164"/>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6F6652A8-EB12-4C43-B401-60FB2EBEBD61}"/>
              </a:ext>
            </a:extLst>
          </p:cNvPr>
          <p:cNvSpPr/>
          <p:nvPr/>
        </p:nvSpPr>
        <p:spPr>
          <a:xfrm rot="21069084">
            <a:off x="5694303" y="3719114"/>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CFADCB9B-40DA-4430-9554-996A566AF420}"/>
              </a:ext>
            </a:extLst>
          </p:cNvPr>
          <p:cNvSpPr/>
          <p:nvPr/>
        </p:nvSpPr>
        <p:spPr>
          <a:xfrm rot="21069084">
            <a:off x="5838481" y="3719114"/>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69891C45-789F-40EC-BC49-567F18D9D2F6}"/>
              </a:ext>
            </a:extLst>
          </p:cNvPr>
          <p:cNvSpPr/>
          <p:nvPr/>
        </p:nvSpPr>
        <p:spPr>
          <a:xfrm rot="21069084">
            <a:off x="5982659" y="3719114"/>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976420D6-E99A-44F4-A3A3-3DFA3C1F281F}"/>
              </a:ext>
            </a:extLst>
          </p:cNvPr>
          <p:cNvSpPr/>
          <p:nvPr/>
        </p:nvSpPr>
        <p:spPr>
          <a:xfrm rot="21069084">
            <a:off x="6126837" y="3719114"/>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9F0D7641-8C3F-4942-97C8-104765387E0D}"/>
              </a:ext>
            </a:extLst>
          </p:cNvPr>
          <p:cNvSpPr/>
          <p:nvPr/>
        </p:nvSpPr>
        <p:spPr>
          <a:xfrm rot="21069084">
            <a:off x="9430012" y="4119126"/>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16495B84-7415-422C-8436-83AEABA00139}"/>
              </a:ext>
            </a:extLst>
          </p:cNvPr>
          <p:cNvSpPr/>
          <p:nvPr/>
        </p:nvSpPr>
        <p:spPr>
          <a:xfrm rot="21069084">
            <a:off x="9574190" y="4119126"/>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4C9E1717-DD4B-4326-9A70-2F3BD698C491}"/>
              </a:ext>
            </a:extLst>
          </p:cNvPr>
          <p:cNvSpPr/>
          <p:nvPr/>
        </p:nvSpPr>
        <p:spPr>
          <a:xfrm rot="21069084">
            <a:off x="9718368" y="4119126"/>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9D477B01-2B1C-45BC-86B6-5F007EE238C9}"/>
              </a:ext>
            </a:extLst>
          </p:cNvPr>
          <p:cNvSpPr/>
          <p:nvPr/>
        </p:nvSpPr>
        <p:spPr>
          <a:xfrm rot="21069084">
            <a:off x="9862546" y="4119126"/>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D53D4CF9-554C-4AB4-A797-EEE079735DC5}"/>
              </a:ext>
            </a:extLst>
          </p:cNvPr>
          <p:cNvGrpSpPr/>
          <p:nvPr/>
        </p:nvGrpSpPr>
        <p:grpSpPr>
          <a:xfrm>
            <a:off x="8854833" y="3036146"/>
            <a:ext cx="728499" cy="728499"/>
            <a:chOff x="10761837" y="-173326"/>
            <a:chExt cx="1740754" cy="1740754"/>
          </a:xfrm>
        </p:grpSpPr>
        <p:sp>
          <p:nvSpPr>
            <p:cNvPr id="222" name="Rectangle 221">
              <a:extLst>
                <a:ext uri="{FF2B5EF4-FFF2-40B4-BE49-F238E27FC236}">
                  <a16:creationId xmlns:a16="http://schemas.microsoft.com/office/drawing/2014/main" id="{6125EDF6-9A06-4AC8-9463-73228E4A96B6}"/>
                </a:ext>
              </a:extLst>
            </p:cNvPr>
            <p:cNvSpPr/>
            <p:nvPr/>
          </p:nvSpPr>
          <p:spPr>
            <a:xfrm>
              <a:off x="11361600" y="86400"/>
              <a:ext cx="547200" cy="12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3" name="Graphic 222" descr="Traffic light with solid fill">
              <a:extLst>
                <a:ext uri="{FF2B5EF4-FFF2-40B4-BE49-F238E27FC236}">
                  <a16:creationId xmlns:a16="http://schemas.microsoft.com/office/drawing/2014/main" id="{D4EBB983-9A3A-4A07-AFF3-FD843D79E24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61837" y="-173326"/>
              <a:ext cx="1740754" cy="1740754"/>
            </a:xfrm>
            <a:prstGeom prst="rect">
              <a:avLst/>
            </a:prstGeom>
          </p:spPr>
        </p:pic>
        <p:sp>
          <p:nvSpPr>
            <p:cNvPr id="224" name="Oval 223">
              <a:extLst>
                <a:ext uri="{FF2B5EF4-FFF2-40B4-BE49-F238E27FC236}">
                  <a16:creationId xmlns:a16="http://schemas.microsoft.com/office/drawing/2014/main" id="{5A9767A0-0DAD-4DD7-B0E7-3FFF0B66693D}"/>
                </a:ext>
              </a:extLst>
            </p:cNvPr>
            <p:cNvSpPr/>
            <p:nvPr/>
          </p:nvSpPr>
          <p:spPr>
            <a:xfrm>
              <a:off x="11451482" y="125016"/>
              <a:ext cx="362837" cy="3628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5" name="Oval 224">
            <a:extLst>
              <a:ext uri="{FF2B5EF4-FFF2-40B4-BE49-F238E27FC236}">
                <a16:creationId xmlns:a16="http://schemas.microsoft.com/office/drawing/2014/main" id="{5F6FEF3F-4FEA-4E9C-A76B-8645369ED338}"/>
              </a:ext>
            </a:extLst>
          </p:cNvPr>
          <p:cNvSpPr/>
          <p:nvPr/>
        </p:nvSpPr>
        <p:spPr>
          <a:xfrm rot="21069084">
            <a:off x="9096730" y="4423354"/>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47A96DA6-751D-4972-B7F6-B3ED77DBD3DA}"/>
              </a:ext>
            </a:extLst>
          </p:cNvPr>
          <p:cNvSpPr/>
          <p:nvPr/>
        </p:nvSpPr>
        <p:spPr>
          <a:xfrm rot="21069084">
            <a:off x="8884231" y="4728065"/>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8F1B8416-36BC-40D1-A837-C06881CCF937}"/>
              </a:ext>
            </a:extLst>
          </p:cNvPr>
          <p:cNvSpPr/>
          <p:nvPr/>
        </p:nvSpPr>
        <p:spPr>
          <a:xfrm rot="21069084">
            <a:off x="9993038" y="3927819"/>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7B05D79E-EDBC-40BB-9068-6EC601968E59}"/>
              </a:ext>
            </a:extLst>
          </p:cNvPr>
          <p:cNvSpPr/>
          <p:nvPr/>
        </p:nvSpPr>
        <p:spPr>
          <a:xfrm rot="21069084">
            <a:off x="10659500" y="3483878"/>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55F63603-E712-473A-BE7D-F65F50FF953D}"/>
              </a:ext>
            </a:extLst>
          </p:cNvPr>
          <p:cNvSpPr/>
          <p:nvPr/>
        </p:nvSpPr>
        <p:spPr>
          <a:xfrm rot="21069084">
            <a:off x="9249130" y="4158741"/>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ar with solid fill">
            <a:extLst>
              <a:ext uri="{FF2B5EF4-FFF2-40B4-BE49-F238E27FC236}">
                <a16:creationId xmlns:a16="http://schemas.microsoft.com/office/drawing/2014/main" id="{2AF60B73-2C5C-4DF5-8491-9797453D690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3313" y="938015"/>
            <a:ext cx="914400" cy="914400"/>
          </a:xfrm>
          <a:prstGeom prst="rect">
            <a:avLst/>
          </a:prstGeom>
        </p:spPr>
      </p:pic>
      <p:pic>
        <p:nvPicPr>
          <p:cNvPr id="231" name="Graphic 230" descr="Car with solid fill">
            <a:extLst>
              <a:ext uri="{FF2B5EF4-FFF2-40B4-BE49-F238E27FC236}">
                <a16:creationId xmlns:a16="http://schemas.microsoft.com/office/drawing/2014/main" id="{4D12D24B-E640-4467-BBFA-DFA27F22BF3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82253" y="938015"/>
            <a:ext cx="914400" cy="914400"/>
          </a:xfrm>
          <a:prstGeom prst="rect">
            <a:avLst/>
          </a:prstGeom>
        </p:spPr>
      </p:pic>
      <p:sp>
        <p:nvSpPr>
          <p:cNvPr id="5" name="TextBox 4">
            <a:extLst>
              <a:ext uri="{FF2B5EF4-FFF2-40B4-BE49-F238E27FC236}">
                <a16:creationId xmlns:a16="http://schemas.microsoft.com/office/drawing/2014/main" id="{DE92FD58-BC17-459E-9E9B-7B82E82F403E}"/>
              </a:ext>
            </a:extLst>
          </p:cNvPr>
          <p:cNvSpPr txBox="1"/>
          <p:nvPr/>
        </p:nvSpPr>
        <p:spPr>
          <a:xfrm>
            <a:off x="808837" y="1262425"/>
            <a:ext cx="400502" cy="338554"/>
          </a:xfrm>
          <a:prstGeom prst="rect">
            <a:avLst/>
          </a:prstGeom>
          <a:noFill/>
        </p:spPr>
        <p:txBody>
          <a:bodyPr wrap="square" rtlCol="0">
            <a:spAutoFit/>
          </a:bodyPr>
          <a:lstStyle/>
          <a:p>
            <a:r>
              <a:rPr lang="en-US" sz="1600" b="1">
                <a:solidFill>
                  <a:schemeClr val="bg1"/>
                </a:solidFill>
              </a:rPr>
              <a:t>1</a:t>
            </a:r>
          </a:p>
        </p:txBody>
      </p:sp>
      <p:sp>
        <p:nvSpPr>
          <p:cNvPr id="232" name="TextBox 231">
            <a:extLst>
              <a:ext uri="{FF2B5EF4-FFF2-40B4-BE49-F238E27FC236}">
                <a16:creationId xmlns:a16="http://schemas.microsoft.com/office/drawing/2014/main" id="{C276836B-8472-4D1F-A969-A011543F3822}"/>
              </a:ext>
            </a:extLst>
          </p:cNvPr>
          <p:cNvSpPr txBox="1"/>
          <p:nvPr/>
        </p:nvSpPr>
        <p:spPr>
          <a:xfrm>
            <a:off x="4767560" y="1262425"/>
            <a:ext cx="400502" cy="338554"/>
          </a:xfrm>
          <a:prstGeom prst="rect">
            <a:avLst/>
          </a:prstGeom>
          <a:noFill/>
        </p:spPr>
        <p:txBody>
          <a:bodyPr wrap="square" rtlCol="0">
            <a:spAutoFit/>
          </a:bodyPr>
          <a:lstStyle/>
          <a:p>
            <a:r>
              <a:rPr lang="en-US" sz="1600" b="1">
                <a:solidFill>
                  <a:schemeClr val="bg1"/>
                </a:solidFill>
              </a:rPr>
              <a:t>2</a:t>
            </a:r>
          </a:p>
        </p:txBody>
      </p:sp>
      <p:pic>
        <p:nvPicPr>
          <p:cNvPr id="233" name="Graphic 232" descr="Car with solid fill">
            <a:extLst>
              <a:ext uri="{FF2B5EF4-FFF2-40B4-BE49-F238E27FC236}">
                <a16:creationId xmlns:a16="http://schemas.microsoft.com/office/drawing/2014/main" id="{44BD74F4-A249-4D57-9BA1-3C75FDF7BC8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52245" y="938015"/>
            <a:ext cx="914400" cy="914400"/>
          </a:xfrm>
          <a:prstGeom prst="rect">
            <a:avLst/>
          </a:prstGeom>
        </p:spPr>
      </p:pic>
      <p:sp>
        <p:nvSpPr>
          <p:cNvPr id="234" name="TextBox 233">
            <a:extLst>
              <a:ext uri="{FF2B5EF4-FFF2-40B4-BE49-F238E27FC236}">
                <a16:creationId xmlns:a16="http://schemas.microsoft.com/office/drawing/2014/main" id="{E5F2F149-EAD4-4139-B0EE-9C28D2D89FE1}"/>
              </a:ext>
            </a:extLst>
          </p:cNvPr>
          <p:cNvSpPr txBox="1"/>
          <p:nvPr/>
        </p:nvSpPr>
        <p:spPr>
          <a:xfrm>
            <a:off x="8737552" y="1262425"/>
            <a:ext cx="400502" cy="338554"/>
          </a:xfrm>
          <a:prstGeom prst="rect">
            <a:avLst/>
          </a:prstGeom>
          <a:noFill/>
        </p:spPr>
        <p:txBody>
          <a:bodyPr wrap="square" rtlCol="0">
            <a:spAutoFit/>
          </a:bodyPr>
          <a:lstStyle/>
          <a:p>
            <a:r>
              <a:rPr lang="en-US" sz="1600" b="1">
                <a:solidFill>
                  <a:schemeClr val="bg1"/>
                </a:solidFill>
              </a:rPr>
              <a:t>3</a:t>
            </a:r>
          </a:p>
        </p:txBody>
      </p:sp>
    </p:spTree>
    <p:extLst>
      <p:ext uri="{BB962C8B-B14F-4D97-AF65-F5344CB8AC3E}">
        <p14:creationId xmlns:p14="http://schemas.microsoft.com/office/powerpoint/2010/main" val="109990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C4A11EF8-8FEB-996A-6F93-AB6F8747D7A0}"/>
              </a:ext>
            </a:extLst>
          </p:cNvPr>
          <p:cNvSpPr/>
          <p:nvPr/>
        </p:nvSpPr>
        <p:spPr>
          <a:xfrm>
            <a:off x="2" y="1"/>
            <a:ext cx="12191999" cy="6858000"/>
          </a:xfrm>
          <a:prstGeom prst="rect">
            <a:avLst/>
          </a:prstGeom>
          <a:gradFill flip="none" rotWithShape="1">
            <a:gsLst>
              <a:gs pos="100000">
                <a:srgbClr val="002060"/>
              </a:gs>
              <a:gs pos="24000">
                <a:schemeClr val="tx2">
                  <a:alpha val="93000"/>
                </a:schemeClr>
              </a:gs>
              <a:gs pos="100000">
                <a:srgbClr val="0070C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 name="Title 1">
            <a:extLst>
              <a:ext uri="{FF2B5EF4-FFF2-40B4-BE49-F238E27FC236}">
                <a16:creationId xmlns:a16="http://schemas.microsoft.com/office/drawing/2014/main" id="{541A71C0-B086-48CE-BC27-169E3D7D3E30}"/>
              </a:ext>
            </a:extLst>
          </p:cNvPr>
          <p:cNvSpPr>
            <a:spLocks noGrp="1"/>
          </p:cNvSpPr>
          <p:nvPr>
            <p:ph type="title"/>
          </p:nvPr>
        </p:nvSpPr>
        <p:spPr>
          <a:xfrm>
            <a:off x="353060" y="323529"/>
            <a:ext cx="11826240" cy="548640"/>
          </a:xfrm>
        </p:spPr>
        <p:txBody>
          <a:bodyPr/>
          <a:lstStyle/>
          <a:p>
            <a:r>
              <a:rPr lang="en-US">
                <a:solidFill>
                  <a:schemeClr val="bg1"/>
                </a:solidFill>
              </a:rPr>
              <a:t>Developing the Metrics</a:t>
            </a:r>
          </a:p>
        </p:txBody>
      </p:sp>
      <p:sp>
        <p:nvSpPr>
          <p:cNvPr id="104" name="Slide Number Placeholder 4">
            <a:extLst>
              <a:ext uri="{FF2B5EF4-FFF2-40B4-BE49-F238E27FC236}">
                <a16:creationId xmlns:a16="http://schemas.microsoft.com/office/drawing/2014/main" id="{2C856568-D63C-463E-B0E9-9813BF3E4950}"/>
              </a:ext>
            </a:extLst>
          </p:cNvPr>
          <p:cNvSpPr txBox="1">
            <a:spLocks/>
          </p:cNvSpPr>
          <p:nvPr/>
        </p:nvSpPr>
        <p:spPr>
          <a:xfrm>
            <a:off x="353060" y="6508179"/>
            <a:ext cx="609600"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1C94321-FAEA-47AE-93E9-6F9F45587916}" type="slidenum">
              <a:rPr kumimoji="0" lang="en-US" sz="900" b="0" i="0" u="none" strike="noStrike" kern="1200" cap="none" spc="0" normalizeH="0" baseline="0" noProof="0" smtClean="0">
                <a:ln>
                  <a:noFill/>
                </a:ln>
                <a:solidFill>
                  <a:srgbClr val="000000">
                    <a:lumMod val="50000"/>
                    <a:lumOff val="50000"/>
                  </a:srgbClr>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srgbClr val="000000">
                  <a:lumMod val="50000"/>
                  <a:lumOff val="50000"/>
                </a:srgbClr>
              </a:solidFill>
              <a:effectLst/>
              <a:uLnTx/>
              <a:uFillTx/>
              <a:latin typeface="Franklin Gothic Book"/>
              <a:ea typeface="+mn-ea"/>
              <a:cs typeface="+mn-cs"/>
            </a:endParaRPr>
          </a:p>
        </p:txBody>
      </p:sp>
      <p:sp>
        <p:nvSpPr>
          <p:cNvPr id="5" name="Freeform 18">
            <a:extLst>
              <a:ext uri="{FF2B5EF4-FFF2-40B4-BE49-F238E27FC236}">
                <a16:creationId xmlns:a16="http://schemas.microsoft.com/office/drawing/2014/main" id="{BD60BD85-14B9-59F4-9F6B-33958145F822}"/>
              </a:ext>
            </a:extLst>
          </p:cNvPr>
          <p:cNvSpPr>
            <a:spLocks noEditPoints="1"/>
          </p:cNvSpPr>
          <p:nvPr/>
        </p:nvSpPr>
        <p:spPr bwMode="auto">
          <a:xfrm>
            <a:off x="10826914" y="6276091"/>
            <a:ext cx="1009083" cy="323472"/>
          </a:xfrm>
          <a:custGeom>
            <a:avLst/>
            <a:gdLst>
              <a:gd name="T0" fmla="*/ 428 w 866"/>
              <a:gd name="T1" fmla="*/ 69 h 285"/>
              <a:gd name="T2" fmla="*/ 428 w 866"/>
              <a:gd name="T3" fmla="*/ 133 h 285"/>
              <a:gd name="T4" fmla="*/ 524 w 866"/>
              <a:gd name="T5" fmla="*/ 47 h 285"/>
              <a:gd name="T6" fmla="*/ 542 w 866"/>
              <a:gd name="T7" fmla="*/ 59 h 285"/>
              <a:gd name="T8" fmla="*/ 544 w 866"/>
              <a:gd name="T9" fmla="*/ 209 h 285"/>
              <a:gd name="T10" fmla="*/ 519 w 866"/>
              <a:gd name="T11" fmla="*/ 221 h 285"/>
              <a:gd name="T12" fmla="*/ 470 w 866"/>
              <a:gd name="T13" fmla="*/ 53 h 285"/>
              <a:gd name="T14" fmla="*/ 260 w 866"/>
              <a:gd name="T15" fmla="*/ 38 h 285"/>
              <a:gd name="T16" fmla="*/ 260 w 866"/>
              <a:gd name="T17" fmla="*/ 56 h 285"/>
              <a:gd name="T18" fmla="*/ 278 w 866"/>
              <a:gd name="T19" fmla="*/ 69 h 285"/>
              <a:gd name="T20" fmla="*/ 138 w 866"/>
              <a:gd name="T21" fmla="*/ 36 h 285"/>
              <a:gd name="T22" fmla="*/ 119 w 866"/>
              <a:gd name="T23" fmla="*/ 133 h 285"/>
              <a:gd name="T24" fmla="*/ 111 w 866"/>
              <a:gd name="T25" fmla="*/ 222 h 285"/>
              <a:gd name="T26" fmla="*/ 82 w 866"/>
              <a:gd name="T27" fmla="*/ 212 h 285"/>
              <a:gd name="T28" fmla="*/ 844 w 866"/>
              <a:gd name="T29" fmla="*/ 6 h 285"/>
              <a:gd name="T30" fmla="*/ 2 w 866"/>
              <a:gd name="T31" fmla="*/ 9 h 285"/>
              <a:gd name="T32" fmla="*/ 24 w 866"/>
              <a:gd name="T33" fmla="*/ 27 h 285"/>
              <a:gd name="T34" fmla="*/ 29 w 866"/>
              <a:gd name="T35" fmla="*/ 209 h 285"/>
              <a:gd name="T36" fmla="*/ 11 w 866"/>
              <a:gd name="T37" fmla="*/ 228 h 285"/>
              <a:gd name="T38" fmla="*/ 10 w 866"/>
              <a:gd name="T39" fmla="*/ 246 h 285"/>
              <a:gd name="T40" fmla="*/ 178 w 866"/>
              <a:gd name="T41" fmla="*/ 246 h 285"/>
              <a:gd name="T42" fmla="*/ 178 w 866"/>
              <a:gd name="T43" fmla="*/ 228 h 285"/>
              <a:gd name="T44" fmla="*/ 160 w 866"/>
              <a:gd name="T45" fmla="*/ 213 h 285"/>
              <a:gd name="T46" fmla="*/ 313 w 866"/>
              <a:gd name="T47" fmla="*/ 245 h 285"/>
              <a:gd name="T48" fmla="*/ 338 w 866"/>
              <a:gd name="T49" fmla="*/ 56 h 285"/>
              <a:gd name="T50" fmla="*/ 347 w 866"/>
              <a:gd name="T51" fmla="*/ 217 h 285"/>
              <a:gd name="T52" fmla="*/ 334 w 866"/>
              <a:gd name="T53" fmla="*/ 228 h 285"/>
              <a:gd name="T54" fmla="*/ 353 w 866"/>
              <a:gd name="T55" fmla="*/ 246 h 285"/>
              <a:gd name="T56" fmla="*/ 427 w 866"/>
              <a:gd name="T57" fmla="*/ 237 h 285"/>
              <a:gd name="T58" fmla="*/ 417 w 866"/>
              <a:gd name="T59" fmla="*/ 228 h 285"/>
              <a:gd name="T60" fmla="*/ 399 w 866"/>
              <a:gd name="T61" fmla="*/ 211 h 285"/>
              <a:gd name="T62" fmla="*/ 469 w 866"/>
              <a:gd name="T63" fmla="*/ 231 h 285"/>
              <a:gd name="T64" fmla="*/ 702 w 866"/>
              <a:gd name="T65" fmla="*/ 246 h 285"/>
              <a:gd name="T66" fmla="*/ 711 w 866"/>
              <a:gd name="T67" fmla="*/ 237 h 285"/>
              <a:gd name="T68" fmla="*/ 700 w 866"/>
              <a:gd name="T69" fmla="*/ 227 h 285"/>
              <a:gd name="T70" fmla="*/ 5 w 866"/>
              <a:gd name="T71" fmla="*/ 265 h 285"/>
              <a:gd name="T72" fmla="*/ 857 w 866"/>
              <a:gd name="T73" fmla="*/ 285 h 285"/>
              <a:gd name="T74" fmla="*/ 843 w 866"/>
              <a:gd name="T75" fmla="*/ 258 h 285"/>
              <a:gd name="T76" fmla="*/ 762 w 866"/>
              <a:gd name="T77" fmla="*/ 136 h 285"/>
              <a:gd name="T78" fmla="*/ 814 w 866"/>
              <a:gd name="T79" fmla="*/ 65 h 285"/>
              <a:gd name="T80" fmla="*/ 832 w 866"/>
              <a:gd name="T81" fmla="*/ 56 h 285"/>
              <a:gd name="T82" fmla="*/ 767 w 866"/>
              <a:gd name="T83" fmla="*/ 38 h 285"/>
              <a:gd name="T84" fmla="*/ 767 w 866"/>
              <a:gd name="T85" fmla="*/ 56 h 285"/>
              <a:gd name="T86" fmla="*/ 771 w 866"/>
              <a:gd name="T87" fmla="*/ 61 h 285"/>
              <a:gd name="T88" fmla="*/ 712 w 866"/>
              <a:gd name="T89" fmla="*/ 58 h 285"/>
              <a:gd name="T90" fmla="*/ 714 w 866"/>
              <a:gd name="T91" fmla="*/ 38 h 285"/>
              <a:gd name="T92" fmla="*/ 640 w 866"/>
              <a:gd name="T93" fmla="*/ 56 h 285"/>
              <a:gd name="T94" fmla="*/ 659 w 866"/>
              <a:gd name="T95" fmla="*/ 64 h 285"/>
              <a:gd name="T96" fmla="*/ 640 w 866"/>
              <a:gd name="T97" fmla="*/ 228 h 285"/>
              <a:gd name="T98" fmla="*/ 605 w 866"/>
              <a:gd name="T99" fmla="*/ 223 h 285"/>
              <a:gd name="T100" fmla="*/ 599 w 866"/>
              <a:gd name="T101" fmla="*/ 64 h 285"/>
              <a:gd name="T102" fmla="*/ 612 w 866"/>
              <a:gd name="T103" fmla="*/ 56 h 285"/>
              <a:gd name="T104" fmla="*/ 619 w 866"/>
              <a:gd name="T105" fmla="*/ 47 h 285"/>
              <a:gd name="T106" fmla="*/ 611 w 866"/>
              <a:gd name="T107" fmla="*/ 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6" h="285">
                <a:moveTo>
                  <a:pt x="408" y="138"/>
                </a:moveTo>
                <a:cubicBezTo>
                  <a:pt x="399" y="138"/>
                  <a:pt x="399" y="138"/>
                  <a:pt x="399" y="138"/>
                </a:cubicBezTo>
                <a:cubicBezTo>
                  <a:pt x="399" y="64"/>
                  <a:pt x="399" y="64"/>
                  <a:pt x="399" y="64"/>
                </a:cubicBezTo>
                <a:cubicBezTo>
                  <a:pt x="404" y="64"/>
                  <a:pt x="419" y="64"/>
                  <a:pt x="428" y="69"/>
                </a:cubicBezTo>
                <a:cubicBezTo>
                  <a:pt x="433" y="71"/>
                  <a:pt x="437" y="75"/>
                  <a:pt x="440" y="79"/>
                </a:cubicBezTo>
                <a:cubicBezTo>
                  <a:pt x="444" y="86"/>
                  <a:pt x="446" y="93"/>
                  <a:pt x="446" y="101"/>
                </a:cubicBezTo>
                <a:cubicBezTo>
                  <a:pt x="446" y="109"/>
                  <a:pt x="444" y="116"/>
                  <a:pt x="440" y="123"/>
                </a:cubicBezTo>
                <a:cubicBezTo>
                  <a:pt x="437" y="127"/>
                  <a:pt x="433" y="131"/>
                  <a:pt x="428" y="133"/>
                </a:cubicBezTo>
                <a:cubicBezTo>
                  <a:pt x="422" y="136"/>
                  <a:pt x="414" y="137"/>
                  <a:pt x="408" y="138"/>
                </a:cubicBezTo>
                <a:moveTo>
                  <a:pt x="533" y="38"/>
                </a:moveTo>
                <a:cubicBezTo>
                  <a:pt x="533" y="38"/>
                  <a:pt x="533" y="38"/>
                  <a:pt x="533" y="38"/>
                </a:cubicBezTo>
                <a:cubicBezTo>
                  <a:pt x="528" y="38"/>
                  <a:pt x="524" y="42"/>
                  <a:pt x="524" y="47"/>
                </a:cubicBezTo>
                <a:cubicBezTo>
                  <a:pt x="524" y="52"/>
                  <a:pt x="528" y="56"/>
                  <a:pt x="533" y="56"/>
                </a:cubicBezTo>
                <a:cubicBezTo>
                  <a:pt x="533" y="56"/>
                  <a:pt x="533" y="56"/>
                  <a:pt x="533" y="56"/>
                </a:cubicBezTo>
                <a:cubicBezTo>
                  <a:pt x="533" y="56"/>
                  <a:pt x="533" y="56"/>
                  <a:pt x="533" y="56"/>
                </a:cubicBezTo>
                <a:cubicBezTo>
                  <a:pt x="536" y="56"/>
                  <a:pt x="539" y="57"/>
                  <a:pt x="542" y="59"/>
                </a:cubicBezTo>
                <a:cubicBezTo>
                  <a:pt x="544" y="59"/>
                  <a:pt x="544" y="61"/>
                  <a:pt x="544" y="63"/>
                </a:cubicBezTo>
                <a:cubicBezTo>
                  <a:pt x="544" y="208"/>
                  <a:pt x="544" y="208"/>
                  <a:pt x="544" y="208"/>
                </a:cubicBezTo>
                <a:cubicBezTo>
                  <a:pt x="544" y="208"/>
                  <a:pt x="544" y="208"/>
                  <a:pt x="544" y="208"/>
                </a:cubicBezTo>
                <a:cubicBezTo>
                  <a:pt x="544" y="208"/>
                  <a:pt x="544" y="209"/>
                  <a:pt x="544" y="209"/>
                </a:cubicBezTo>
                <a:cubicBezTo>
                  <a:pt x="544" y="210"/>
                  <a:pt x="544" y="211"/>
                  <a:pt x="544" y="211"/>
                </a:cubicBezTo>
                <a:cubicBezTo>
                  <a:pt x="544" y="212"/>
                  <a:pt x="544" y="212"/>
                  <a:pt x="544" y="213"/>
                </a:cubicBezTo>
                <a:cubicBezTo>
                  <a:pt x="544" y="217"/>
                  <a:pt x="542" y="220"/>
                  <a:pt x="539" y="223"/>
                </a:cubicBezTo>
                <a:cubicBezTo>
                  <a:pt x="533" y="228"/>
                  <a:pt x="524" y="228"/>
                  <a:pt x="519" y="221"/>
                </a:cubicBezTo>
                <a:cubicBezTo>
                  <a:pt x="502" y="202"/>
                  <a:pt x="478" y="174"/>
                  <a:pt x="456" y="148"/>
                </a:cubicBezTo>
                <a:cubicBezTo>
                  <a:pt x="463" y="144"/>
                  <a:pt x="469" y="139"/>
                  <a:pt x="474" y="132"/>
                </a:cubicBezTo>
                <a:cubicBezTo>
                  <a:pt x="494" y="111"/>
                  <a:pt x="494" y="77"/>
                  <a:pt x="474" y="56"/>
                </a:cubicBezTo>
                <a:cubicBezTo>
                  <a:pt x="472" y="55"/>
                  <a:pt x="471" y="54"/>
                  <a:pt x="470" y="53"/>
                </a:cubicBezTo>
                <a:cubicBezTo>
                  <a:pt x="470" y="53"/>
                  <a:pt x="469" y="52"/>
                  <a:pt x="469" y="52"/>
                </a:cubicBezTo>
                <a:cubicBezTo>
                  <a:pt x="461" y="45"/>
                  <a:pt x="448" y="42"/>
                  <a:pt x="441" y="42"/>
                </a:cubicBezTo>
                <a:cubicBezTo>
                  <a:pt x="440" y="42"/>
                  <a:pt x="440" y="42"/>
                  <a:pt x="440" y="42"/>
                </a:cubicBezTo>
                <a:cubicBezTo>
                  <a:pt x="433" y="42"/>
                  <a:pt x="261" y="38"/>
                  <a:pt x="260" y="38"/>
                </a:cubicBezTo>
                <a:cubicBezTo>
                  <a:pt x="260" y="38"/>
                  <a:pt x="260" y="38"/>
                  <a:pt x="260" y="38"/>
                </a:cubicBezTo>
                <a:cubicBezTo>
                  <a:pt x="255" y="38"/>
                  <a:pt x="252" y="42"/>
                  <a:pt x="252" y="47"/>
                </a:cubicBezTo>
                <a:cubicBezTo>
                  <a:pt x="252" y="52"/>
                  <a:pt x="255" y="56"/>
                  <a:pt x="260" y="56"/>
                </a:cubicBezTo>
                <a:cubicBezTo>
                  <a:pt x="260" y="56"/>
                  <a:pt x="260" y="56"/>
                  <a:pt x="260" y="56"/>
                </a:cubicBezTo>
                <a:cubicBezTo>
                  <a:pt x="261" y="56"/>
                  <a:pt x="261" y="56"/>
                  <a:pt x="261" y="56"/>
                </a:cubicBezTo>
                <a:cubicBezTo>
                  <a:pt x="266" y="56"/>
                  <a:pt x="270" y="58"/>
                  <a:pt x="273" y="61"/>
                </a:cubicBezTo>
                <a:cubicBezTo>
                  <a:pt x="275" y="63"/>
                  <a:pt x="276" y="65"/>
                  <a:pt x="278" y="67"/>
                </a:cubicBezTo>
                <a:cubicBezTo>
                  <a:pt x="278" y="68"/>
                  <a:pt x="278" y="69"/>
                  <a:pt x="278" y="69"/>
                </a:cubicBezTo>
                <a:cubicBezTo>
                  <a:pt x="278" y="89"/>
                  <a:pt x="277" y="168"/>
                  <a:pt x="277" y="168"/>
                </a:cubicBezTo>
                <a:cubicBezTo>
                  <a:pt x="246" y="139"/>
                  <a:pt x="175" y="71"/>
                  <a:pt x="189" y="84"/>
                </a:cubicBezTo>
                <a:cubicBezTo>
                  <a:pt x="172" y="68"/>
                  <a:pt x="146" y="44"/>
                  <a:pt x="143" y="41"/>
                </a:cubicBezTo>
                <a:cubicBezTo>
                  <a:pt x="143" y="41"/>
                  <a:pt x="142" y="40"/>
                  <a:pt x="138" y="36"/>
                </a:cubicBezTo>
                <a:cubicBezTo>
                  <a:pt x="134" y="33"/>
                  <a:pt x="128" y="33"/>
                  <a:pt x="124" y="37"/>
                </a:cubicBezTo>
                <a:cubicBezTo>
                  <a:pt x="122" y="39"/>
                  <a:pt x="122" y="41"/>
                  <a:pt x="121" y="44"/>
                </a:cubicBezTo>
                <a:cubicBezTo>
                  <a:pt x="121" y="45"/>
                  <a:pt x="121" y="45"/>
                  <a:pt x="121" y="45"/>
                </a:cubicBezTo>
                <a:cubicBezTo>
                  <a:pt x="119" y="133"/>
                  <a:pt x="119" y="133"/>
                  <a:pt x="119" y="133"/>
                </a:cubicBezTo>
                <a:cubicBezTo>
                  <a:pt x="116" y="211"/>
                  <a:pt x="116" y="211"/>
                  <a:pt x="116" y="211"/>
                </a:cubicBezTo>
                <a:cubicBezTo>
                  <a:pt x="116" y="211"/>
                  <a:pt x="116" y="211"/>
                  <a:pt x="116" y="211"/>
                </a:cubicBezTo>
                <a:cubicBezTo>
                  <a:pt x="116" y="213"/>
                  <a:pt x="116" y="215"/>
                  <a:pt x="115" y="217"/>
                </a:cubicBezTo>
                <a:cubicBezTo>
                  <a:pt x="114" y="219"/>
                  <a:pt x="113" y="221"/>
                  <a:pt x="111" y="222"/>
                </a:cubicBezTo>
                <a:cubicBezTo>
                  <a:pt x="108" y="226"/>
                  <a:pt x="104" y="228"/>
                  <a:pt x="99" y="228"/>
                </a:cubicBezTo>
                <a:cubicBezTo>
                  <a:pt x="94" y="228"/>
                  <a:pt x="90" y="226"/>
                  <a:pt x="87" y="222"/>
                </a:cubicBezTo>
                <a:cubicBezTo>
                  <a:pt x="85" y="221"/>
                  <a:pt x="84" y="219"/>
                  <a:pt x="83" y="217"/>
                </a:cubicBezTo>
                <a:cubicBezTo>
                  <a:pt x="82" y="215"/>
                  <a:pt x="82" y="214"/>
                  <a:pt x="82" y="212"/>
                </a:cubicBezTo>
                <a:cubicBezTo>
                  <a:pt x="82" y="35"/>
                  <a:pt x="82" y="35"/>
                  <a:pt x="82" y="35"/>
                </a:cubicBezTo>
                <a:cubicBezTo>
                  <a:pt x="82" y="29"/>
                  <a:pt x="87" y="24"/>
                  <a:pt x="92" y="24"/>
                </a:cubicBezTo>
                <a:cubicBezTo>
                  <a:pt x="170" y="24"/>
                  <a:pt x="788" y="20"/>
                  <a:pt x="842" y="20"/>
                </a:cubicBezTo>
                <a:cubicBezTo>
                  <a:pt x="846" y="17"/>
                  <a:pt x="847" y="11"/>
                  <a:pt x="844" y="6"/>
                </a:cubicBezTo>
                <a:cubicBezTo>
                  <a:pt x="844" y="5"/>
                  <a:pt x="843" y="5"/>
                  <a:pt x="842" y="4"/>
                </a:cubicBezTo>
                <a:cubicBezTo>
                  <a:pt x="838" y="4"/>
                  <a:pt x="12" y="0"/>
                  <a:pt x="12" y="0"/>
                </a:cubicBezTo>
                <a:cubicBezTo>
                  <a:pt x="11" y="0"/>
                  <a:pt x="11" y="0"/>
                  <a:pt x="10" y="0"/>
                </a:cubicBezTo>
                <a:cubicBezTo>
                  <a:pt x="6" y="0"/>
                  <a:pt x="2" y="4"/>
                  <a:pt x="2" y="9"/>
                </a:cubicBezTo>
                <a:cubicBezTo>
                  <a:pt x="2" y="14"/>
                  <a:pt x="5" y="17"/>
                  <a:pt x="9" y="18"/>
                </a:cubicBezTo>
                <a:cubicBezTo>
                  <a:pt x="12" y="20"/>
                  <a:pt x="14" y="21"/>
                  <a:pt x="17" y="22"/>
                </a:cubicBezTo>
                <a:cubicBezTo>
                  <a:pt x="20" y="24"/>
                  <a:pt x="22" y="25"/>
                  <a:pt x="24" y="27"/>
                </a:cubicBezTo>
                <a:cubicBezTo>
                  <a:pt x="24" y="27"/>
                  <a:pt x="24" y="27"/>
                  <a:pt x="24" y="27"/>
                </a:cubicBezTo>
                <a:cubicBezTo>
                  <a:pt x="26" y="30"/>
                  <a:pt x="29" y="33"/>
                  <a:pt x="29" y="40"/>
                </a:cubicBezTo>
                <a:cubicBezTo>
                  <a:pt x="29" y="40"/>
                  <a:pt x="29" y="40"/>
                  <a:pt x="29" y="40"/>
                </a:cubicBezTo>
                <a:cubicBezTo>
                  <a:pt x="29" y="208"/>
                  <a:pt x="29" y="208"/>
                  <a:pt x="29" y="208"/>
                </a:cubicBezTo>
                <a:cubicBezTo>
                  <a:pt x="29" y="209"/>
                  <a:pt x="29" y="209"/>
                  <a:pt x="29" y="209"/>
                </a:cubicBezTo>
                <a:cubicBezTo>
                  <a:pt x="29" y="210"/>
                  <a:pt x="29" y="211"/>
                  <a:pt x="29" y="211"/>
                </a:cubicBezTo>
                <a:cubicBezTo>
                  <a:pt x="29" y="213"/>
                  <a:pt x="29" y="215"/>
                  <a:pt x="28" y="217"/>
                </a:cubicBezTo>
                <a:cubicBezTo>
                  <a:pt x="27" y="219"/>
                  <a:pt x="26" y="221"/>
                  <a:pt x="24" y="222"/>
                </a:cubicBezTo>
                <a:cubicBezTo>
                  <a:pt x="20" y="226"/>
                  <a:pt x="16" y="228"/>
                  <a:pt x="11" y="228"/>
                </a:cubicBezTo>
                <a:cubicBezTo>
                  <a:pt x="11" y="228"/>
                  <a:pt x="11" y="228"/>
                  <a:pt x="11" y="228"/>
                </a:cubicBezTo>
                <a:cubicBezTo>
                  <a:pt x="10" y="228"/>
                  <a:pt x="10" y="228"/>
                  <a:pt x="10" y="228"/>
                </a:cubicBezTo>
                <a:cubicBezTo>
                  <a:pt x="6" y="228"/>
                  <a:pt x="2" y="232"/>
                  <a:pt x="2" y="237"/>
                </a:cubicBezTo>
                <a:cubicBezTo>
                  <a:pt x="2" y="242"/>
                  <a:pt x="6" y="246"/>
                  <a:pt x="10" y="246"/>
                </a:cubicBezTo>
                <a:cubicBezTo>
                  <a:pt x="11" y="246"/>
                  <a:pt x="11" y="246"/>
                  <a:pt x="11" y="246"/>
                </a:cubicBezTo>
                <a:cubicBezTo>
                  <a:pt x="46" y="246"/>
                  <a:pt x="46" y="246"/>
                  <a:pt x="46" y="246"/>
                </a:cubicBezTo>
                <a:cubicBezTo>
                  <a:pt x="143" y="246"/>
                  <a:pt x="143" y="246"/>
                  <a:pt x="143" y="246"/>
                </a:cubicBezTo>
                <a:cubicBezTo>
                  <a:pt x="178" y="246"/>
                  <a:pt x="178" y="246"/>
                  <a:pt x="178" y="246"/>
                </a:cubicBezTo>
                <a:cubicBezTo>
                  <a:pt x="178" y="246"/>
                  <a:pt x="178" y="246"/>
                  <a:pt x="178" y="246"/>
                </a:cubicBezTo>
                <a:cubicBezTo>
                  <a:pt x="183" y="246"/>
                  <a:pt x="187" y="242"/>
                  <a:pt x="187" y="237"/>
                </a:cubicBezTo>
                <a:cubicBezTo>
                  <a:pt x="187" y="232"/>
                  <a:pt x="183" y="228"/>
                  <a:pt x="178" y="228"/>
                </a:cubicBezTo>
                <a:cubicBezTo>
                  <a:pt x="178" y="228"/>
                  <a:pt x="178" y="228"/>
                  <a:pt x="178" y="228"/>
                </a:cubicBezTo>
                <a:cubicBezTo>
                  <a:pt x="177" y="228"/>
                  <a:pt x="177" y="228"/>
                  <a:pt x="177" y="228"/>
                </a:cubicBezTo>
                <a:cubicBezTo>
                  <a:pt x="173" y="228"/>
                  <a:pt x="168" y="226"/>
                  <a:pt x="165" y="222"/>
                </a:cubicBezTo>
                <a:cubicBezTo>
                  <a:pt x="163" y="221"/>
                  <a:pt x="162" y="219"/>
                  <a:pt x="160" y="217"/>
                </a:cubicBezTo>
                <a:cubicBezTo>
                  <a:pt x="160" y="215"/>
                  <a:pt x="160" y="214"/>
                  <a:pt x="160" y="213"/>
                </a:cubicBezTo>
                <a:cubicBezTo>
                  <a:pt x="159" y="194"/>
                  <a:pt x="157" y="119"/>
                  <a:pt x="157" y="119"/>
                </a:cubicBezTo>
                <a:cubicBezTo>
                  <a:pt x="208" y="167"/>
                  <a:pt x="261" y="218"/>
                  <a:pt x="273" y="229"/>
                </a:cubicBezTo>
                <a:cubicBezTo>
                  <a:pt x="290" y="246"/>
                  <a:pt x="290" y="246"/>
                  <a:pt x="290" y="246"/>
                </a:cubicBezTo>
                <a:cubicBezTo>
                  <a:pt x="297" y="252"/>
                  <a:pt x="307" y="251"/>
                  <a:pt x="313" y="245"/>
                </a:cubicBezTo>
                <a:cubicBezTo>
                  <a:pt x="316" y="241"/>
                  <a:pt x="317" y="238"/>
                  <a:pt x="317" y="233"/>
                </a:cubicBezTo>
                <a:cubicBezTo>
                  <a:pt x="317" y="67"/>
                  <a:pt x="317" y="67"/>
                  <a:pt x="317" y="67"/>
                </a:cubicBezTo>
                <a:cubicBezTo>
                  <a:pt x="317" y="61"/>
                  <a:pt x="322" y="56"/>
                  <a:pt x="327" y="56"/>
                </a:cubicBezTo>
                <a:cubicBezTo>
                  <a:pt x="338" y="56"/>
                  <a:pt x="338" y="56"/>
                  <a:pt x="338" y="56"/>
                </a:cubicBezTo>
                <a:cubicBezTo>
                  <a:pt x="343" y="56"/>
                  <a:pt x="348" y="60"/>
                  <a:pt x="348" y="66"/>
                </a:cubicBezTo>
                <a:cubicBezTo>
                  <a:pt x="348" y="211"/>
                  <a:pt x="348" y="211"/>
                  <a:pt x="348" y="211"/>
                </a:cubicBezTo>
                <a:cubicBezTo>
                  <a:pt x="348" y="211"/>
                  <a:pt x="348" y="211"/>
                  <a:pt x="348" y="211"/>
                </a:cubicBezTo>
                <a:cubicBezTo>
                  <a:pt x="348" y="213"/>
                  <a:pt x="348" y="215"/>
                  <a:pt x="347" y="217"/>
                </a:cubicBezTo>
                <a:cubicBezTo>
                  <a:pt x="346" y="219"/>
                  <a:pt x="345" y="221"/>
                  <a:pt x="344" y="222"/>
                </a:cubicBezTo>
                <a:cubicBezTo>
                  <a:pt x="341" y="226"/>
                  <a:pt x="338" y="228"/>
                  <a:pt x="334" y="228"/>
                </a:cubicBezTo>
                <a:cubicBezTo>
                  <a:pt x="334" y="228"/>
                  <a:pt x="334" y="228"/>
                  <a:pt x="334" y="228"/>
                </a:cubicBezTo>
                <a:cubicBezTo>
                  <a:pt x="334" y="228"/>
                  <a:pt x="334" y="228"/>
                  <a:pt x="334" y="228"/>
                </a:cubicBezTo>
                <a:cubicBezTo>
                  <a:pt x="329" y="228"/>
                  <a:pt x="325" y="232"/>
                  <a:pt x="325" y="237"/>
                </a:cubicBezTo>
                <a:cubicBezTo>
                  <a:pt x="325" y="242"/>
                  <a:pt x="329" y="246"/>
                  <a:pt x="334" y="246"/>
                </a:cubicBezTo>
                <a:cubicBezTo>
                  <a:pt x="334" y="246"/>
                  <a:pt x="334" y="246"/>
                  <a:pt x="334" y="246"/>
                </a:cubicBezTo>
                <a:cubicBezTo>
                  <a:pt x="353" y="246"/>
                  <a:pt x="353" y="246"/>
                  <a:pt x="353" y="246"/>
                </a:cubicBezTo>
                <a:cubicBezTo>
                  <a:pt x="418" y="246"/>
                  <a:pt x="418" y="246"/>
                  <a:pt x="418" y="246"/>
                </a:cubicBezTo>
                <a:cubicBezTo>
                  <a:pt x="418" y="246"/>
                  <a:pt x="418" y="246"/>
                  <a:pt x="418" y="246"/>
                </a:cubicBezTo>
                <a:cubicBezTo>
                  <a:pt x="419" y="246"/>
                  <a:pt x="419" y="246"/>
                  <a:pt x="419" y="246"/>
                </a:cubicBezTo>
                <a:cubicBezTo>
                  <a:pt x="423" y="246"/>
                  <a:pt x="427" y="242"/>
                  <a:pt x="427" y="237"/>
                </a:cubicBezTo>
                <a:cubicBezTo>
                  <a:pt x="427" y="232"/>
                  <a:pt x="423" y="228"/>
                  <a:pt x="419" y="228"/>
                </a:cubicBezTo>
                <a:cubicBezTo>
                  <a:pt x="418" y="228"/>
                  <a:pt x="418" y="228"/>
                  <a:pt x="418" y="228"/>
                </a:cubicBezTo>
                <a:cubicBezTo>
                  <a:pt x="418" y="228"/>
                  <a:pt x="418" y="228"/>
                  <a:pt x="418" y="228"/>
                </a:cubicBezTo>
                <a:cubicBezTo>
                  <a:pt x="417" y="228"/>
                  <a:pt x="417" y="228"/>
                  <a:pt x="417" y="228"/>
                </a:cubicBezTo>
                <a:cubicBezTo>
                  <a:pt x="412" y="228"/>
                  <a:pt x="408" y="226"/>
                  <a:pt x="404" y="222"/>
                </a:cubicBezTo>
                <a:cubicBezTo>
                  <a:pt x="402" y="221"/>
                  <a:pt x="401" y="219"/>
                  <a:pt x="400" y="217"/>
                </a:cubicBezTo>
                <a:cubicBezTo>
                  <a:pt x="399" y="215"/>
                  <a:pt x="399" y="213"/>
                  <a:pt x="399" y="211"/>
                </a:cubicBezTo>
                <a:cubicBezTo>
                  <a:pt x="399" y="211"/>
                  <a:pt x="399" y="211"/>
                  <a:pt x="399" y="211"/>
                </a:cubicBezTo>
                <a:cubicBezTo>
                  <a:pt x="399" y="169"/>
                  <a:pt x="399" y="169"/>
                  <a:pt x="399" y="169"/>
                </a:cubicBezTo>
                <a:cubicBezTo>
                  <a:pt x="416" y="169"/>
                  <a:pt x="416" y="169"/>
                  <a:pt x="416" y="169"/>
                </a:cubicBezTo>
                <a:cubicBezTo>
                  <a:pt x="437" y="193"/>
                  <a:pt x="456" y="215"/>
                  <a:pt x="468" y="229"/>
                </a:cubicBezTo>
                <a:cubicBezTo>
                  <a:pt x="469" y="231"/>
                  <a:pt x="469" y="231"/>
                  <a:pt x="469" y="231"/>
                </a:cubicBezTo>
                <a:cubicBezTo>
                  <a:pt x="477" y="241"/>
                  <a:pt x="488" y="246"/>
                  <a:pt x="500" y="246"/>
                </a:cubicBezTo>
                <a:cubicBezTo>
                  <a:pt x="517" y="246"/>
                  <a:pt x="517" y="246"/>
                  <a:pt x="517" y="246"/>
                </a:cubicBezTo>
                <a:cubicBezTo>
                  <a:pt x="702" y="246"/>
                  <a:pt x="702" y="246"/>
                  <a:pt x="702" y="246"/>
                </a:cubicBezTo>
                <a:cubicBezTo>
                  <a:pt x="702" y="246"/>
                  <a:pt x="702" y="246"/>
                  <a:pt x="702" y="246"/>
                </a:cubicBezTo>
                <a:cubicBezTo>
                  <a:pt x="703" y="246"/>
                  <a:pt x="703" y="246"/>
                  <a:pt x="703" y="246"/>
                </a:cubicBezTo>
                <a:cubicBezTo>
                  <a:pt x="704" y="246"/>
                  <a:pt x="704" y="246"/>
                  <a:pt x="704" y="246"/>
                </a:cubicBezTo>
                <a:cubicBezTo>
                  <a:pt x="704" y="245"/>
                  <a:pt x="704" y="245"/>
                  <a:pt x="704" y="245"/>
                </a:cubicBezTo>
                <a:cubicBezTo>
                  <a:pt x="708" y="245"/>
                  <a:pt x="711" y="241"/>
                  <a:pt x="711" y="237"/>
                </a:cubicBezTo>
                <a:cubicBezTo>
                  <a:pt x="711" y="232"/>
                  <a:pt x="707" y="228"/>
                  <a:pt x="702" y="228"/>
                </a:cubicBezTo>
                <a:cubicBezTo>
                  <a:pt x="702" y="228"/>
                  <a:pt x="702" y="228"/>
                  <a:pt x="702" y="228"/>
                </a:cubicBezTo>
                <a:cubicBezTo>
                  <a:pt x="702" y="228"/>
                  <a:pt x="701" y="228"/>
                  <a:pt x="701" y="228"/>
                </a:cubicBezTo>
                <a:cubicBezTo>
                  <a:pt x="700" y="228"/>
                  <a:pt x="700" y="228"/>
                  <a:pt x="700" y="227"/>
                </a:cubicBezTo>
                <a:cubicBezTo>
                  <a:pt x="698" y="226"/>
                  <a:pt x="698" y="225"/>
                  <a:pt x="699" y="223"/>
                </a:cubicBezTo>
                <a:cubicBezTo>
                  <a:pt x="701" y="220"/>
                  <a:pt x="730" y="181"/>
                  <a:pt x="730" y="181"/>
                </a:cubicBezTo>
                <a:cubicBezTo>
                  <a:pt x="779" y="261"/>
                  <a:pt x="779" y="261"/>
                  <a:pt x="779" y="261"/>
                </a:cubicBezTo>
                <a:cubicBezTo>
                  <a:pt x="779" y="261"/>
                  <a:pt x="8" y="265"/>
                  <a:pt x="5" y="265"/>
                </a:cubicBezTo>
                <a:cubicBezTo>
                  <a:pt x="1" y="269"/>
                  <a:pt x="0" y="275"/>
                  <a:pt x="3" y="279"/>
                </a:cubicBezTo>
                <a:cubicBezTo>
                  <a:pt x="3" y="280"/>
                  <a:pt x="4" y="280"/>
                  <a:pt x="5" y="281"/>
                </a:cubicBezTo>
                <a:cubicBezTo>
                  <a:pt x="8" y="281"/>
                  <a:pt x="857" y="285"/>
                  <a:pt x="857" y="285"/>
                </a:cubicBezTo>
                <a:cubicBezTo>
                  <a:pt x="857" y="285"/>
                  <a:pt x="857" y="285"/>
                  <a:pt x="857" y="285"/>
                </a:cubicBezTo>
                <a:cubicBezTo>
                  <a:pt x="862" y="285"/>
                  <a:pt x="866" y="281"/>
                  <a:pt x="866" y="276"/>
                </a:cubicBezTo>
                <a:cubicBezTo>
                  <a:pt x="866" y="271"/>
                  <a:pt x="863" y="267"/>
                  <a:pt x="859" y="267"/>
                </a:cubicBezTo>
                <a:cubicBezTo>
                  <a:pt x="856" y="265"/>
                  <a:pt x="853" y="264"/>
                  <a:pt x="850" y="263"/>
                </a:cubicBezTo>
                <a:cubicBezTo>
                  <a:pt x="848" y="261"/>
                  <a:pt x="846" y="260"/>
                  <a:pt x="843" y="258"/>
                </a:cubicBezTo>
                <a:cubicBezTo>
                  <a:pt x="843" y="258"/>
                  <a:pt x="843" y="258"/>
                  <a:pt x="843" y="258"/>
                </a:cubicBezTo>
                <a:cubicBezTo>
                  <a:pt x="843" y="257"/>
                  <a:pt x="842" y="257"/>
                  <a:pt x="842" y="256"/>
                </a:cubicBezTo>
                <a:cubicBezTo>
                  <a:pt x="842" y="256"/>
                  <a:pt x="842" y="256"/>
                  <a:pt x="842" y="256"/>
                </a:cubicBezTo>
                <a:cubicBezTo>
                  <a:pt x="762" y="136"/>
                  <a:pt x="762" y="136"/>
                  <a:pt x="762" y="136"/>
                </a:cubicBezTo>
                <a:cubicBezTo>
                  <a:pt x="813" y="66"/>
                  <a:pt x="813" y="66"/>
                  <a:pt x="813" y="66"/>
                </a:cubicBezTo>
                <a:cubicBezTo>
                  <a:pt x="813" y="66"/>
                  <a:pt x="813" y="66"/>
                  <a:pt x="813" y="66"/>
                </a:cubicBezTo>
                <a:cubicBezTo>
                  <a:pt x="813" y="66"/>
                  <a:pt x="814" y="65"/>
                  <a:pt x="814" y="65"/>
                </a:cubicBezTo>
                <a:cubicBezTo>
                  <a:pt x="814" y="65"/>
                  <a:pt x="814" y="65"/>
                  <a:pt x="814" y="65"/>
                </a:cubicBezTo>
                <a:cubicBezTo>
                  <a:pt x="815" y="63"/>
                  <a:pt x="816" y="62"/>
                  <a:pt x="817" y="61"/>
                </a:cubicBezTo>
                <a:cubicBezTo>
                  <a:pt x="821" y="58"/>
                  <a:pt x="826" y="56"/>
                  <a:pt x="831" y="56"/>
                </a:cubicBezTo>
                <a:cubicBezTo>
                  <a:pt x="832" y="56"/>
                  <a:pt x="832" y="56"/>
                  <a:pt x="832" y="56"/>
                </a:cubicBezTo>
                <a:cubicBezTo>
                  <a:pt x="832" y="56"/>
                  <a:pt x="832" y="56"/>
                  <a:pt x="832" y="56"/>
                </a:cubicBezTo>
                <a:cubicBezTo>
                  <a:pt x="836" y="56"/>
                  <a:pt x="840" y="52"/>
                  <a:pt x="840" y="47"/>
                </a:cubicBezTo>
                <a:cubicBezTo>
                  <a:pt x="840" y="42"/>
                  <a:pt x="836" y="38"/>
                  <a:pt x="832" y="38"/>
                </a:cubicBezTo>
                <a:cubicBezTo>
                  <a:pt x="832" y="38"/>
                  <a:pt x="832" y="38"/>
                  <a:pt x="832" y="38"/>
                </a:cubicBezTo>
                <a:cubicBezTo>
                  <a:pt x="767" y="38"/>
                  <a:pt x="767" y="38"/>
                  <a:pt x="767" y="38"/>
                </a:cubicBezTo>
                <a:cubicBezTo>
                  <a:pt x="767" y="38"/>
                  <a:pt x="767" y="38"/>
                  <a:pt x="767" y="38"/>
                </a:cubicBezTo>
                <a:cubicBezTo>
                  <a:pt x="762" y="38"/>
                  <a:pt x="758" y="42"/>
                  <a:pt x="758" y="47"/>
                </a:cubicBezTo>
                <a:cubicBezTo>
                  <a:pt x="758" y="52"/>
                  <a:pt x="762" y="56"/>
                  <a:pt x="767" y="56"/>
                </a:cubicBezTo>
                <a:cubicBezTo>
                  <a:pt x="767" y="56"/>
                  <a:pt x="767" y="56"/>
                  <a:pt x="767" y="56"/>
                </a:cubicBezTo>
                <a:cubicBezTo>
                  <a:pt x="767" y="56"/>
                  <a:pt x="767" y="56"/>
                  <a:pt x="767" y="56"/>
                </a:cubicBezTo>
                <a:cubicBezTo>
                  <a:pt x="768" y="56"/>
                  <a:pt x="768" y="56"/>
                  <a:pt x="769" y="56"/>
                </a:cubicBezTo>
                <a:cubicBezTo>
                  <a:pt x="770" y="56"/>
                  <a:pt x="770" y="56"/>
                  <a:pt x="771" y="57"/>
                </a:cubicBezTo>
                <a:cubicBezTo>
                  <a:pt x="772" y="58"/>
                  <a:pt x="772" y="60"/>
                  <a:pt x="771" y="61"/>
                </a:cubicBezTo>
                <a:cubicBezTo>
                  <a:pt x="761" y="76"/>
                  <a:pt x="741" y="103"/>
                  <a:pt x="741" y="103"/>
                </a:cubicBezTo>
                <a:cubicBezTo>
                  <a:pt x="713" y="61"/>
                  <a:pt x="713" y="61"/>
                  <a:pt x="713" y="61"/>
                </a:cubicBezTo>
                <a:cubicBezTo>
                  <a:pt x="712" y="59"/>
                  <a:pt x="712" y="59"/>
                  <a:pt x="712" y="59"/>
                </a:cubicBezTo>
                <a:cubicBezTo>
                  <a:pt x="712" y="59"/>
                  <a:pt x="712" y="59"/>
                  <a:pt x="712" y="58"/>
                </a:cubicBezTo>
                <a:cubicBezTo>
                  <a:pt x="712" y="57"/>
                  <a:pt x="713" y="56"/>
                  <a:pt x="714" y="56"/>
                </a:cubicBezTo>
                <a:cubicBezTo>
                  <a:pt x="719" y="56"/>
                  <a:pt x="722" y="52"/>
                  <a:pt x="722" y="47"/>
                </a:cubicBezTo>
                <a:cubicBezTo>
                  <a:pt x="722" y="42"/>
                  <a:pt x="718" y="38"/>
                  <a:pt x="714" y="38"/>
                </a:cubicBezTo>
                <a:cubicBezTo>
                  <a:pt x="714" y="38"/>
                  <a:pt x="714" y="38"/>
                  <a:pt x="714" y="38"/>
                </a:cubicBezTo>
                <a:cubicBezTo>
                  <a:pt x="641" y="38"/>
                  <a:pt x="641" y="38"/>
                  <a:pt x="641" y="38"/>
                </a:cubicBezTo>
                <a:cubicBezTo>
                  <a:pt x="640" y="38"/>
                  <a:pt x="640" y="38"/>
                  <a:pt x="640" y="38"/>
                </a:cubicBezTo>
                <a:cubicBezTo>
                  <a:pt x="636" y="38"/>
                  <a:pt x="632" y="42"/>
                  <a:pt x="632" y="47"/>
                </a:cubicBezTo>
                <a:cubicBezTo>
                  <a:pt x="632" y="52"/>
                  <a:pt x="636" y="56"/>
                  <a:pt x="640" y="56"/>
                </a:cubicBezTo>
                <a:cubicBezTo>
                  <a:pt x="641" y="56"/>
                  <a:pt x="641" y="56"/>
                  <a:pt x="641" y="56"/>
                </a:cubicBezTo>
                <a:cubicBezTo>
                  <a:pt x="641" y="56"/>
                  <a:pt x="641" y="56"/>
                  <a:pt x="641" y="56"/>
                </a:cubicBezTo>
                <a:cubicBezTo>
                  <a:pt x="647" y="56"/>
                  <a:pt x="652" y="58"/>
                  <a:pt x="656" y="61"/>
                </a:cubicBezTo>
                <a:cubicBezTo>
                  <a:pt x="657" y="62"/>
                  <a:pt x="658" y="63"/>
                  <a:pt x="659" y="64"/>
                </a:cubicBezTo>
                <a:cubicBezTo>
                  <a:pt x="709" y="147"/>
                  <a:pt x="709" y="147"/>
                  <a:pt x="709" y="147"/>
                </a:cubicBezTo>
                <a:cubicBezTo>
                  <a:pt x="658" y="218"/>
                  <a:pt x="658" y="218"/>
                  <a:pt x="658" y="218"/>
                </a:cubicBezTo>
                <a:cubicBezTo>
                  <a:pt x="657" y="220"/>
                  <a:pt x="657" y="220"/>
                  <a:pt x="657" y="220"/>
                </a:cubicBezTo>
                <a:cubicBezTo>
                  <a:pt x="653" y="225"/>
                  <a:pt x="647" y="228"/>
                  <a:pt x="640" y="228"/>
                </a:cubicBezTo>
                <a:cubicBezTo>
                  <a:pt x="618" y="228"/>
                  <a:pt x="618" y="228"/>
                  <a:pt x="618" y="228"/>
                </a:cubicBezTo>
                <a:cubicBezTo>
                  <a:pt x="618" y="228"/>
                  <a:pt x="618" y="228"/>
                  <a:pt x="618" y="228"/>
                </a:cubicBezTo>
                <a:cubicBezTo>
                  <a:pt x="618" y="228"/>
                  <a:pt x="618" y="228"/>
                  <a:pt x="618" y="228"/>
                </a:cubicBezTo>
                <a:cubicBezTo>
                  <a:pt x="613" y="228"/>
                  <a:pt x="609" y="226"/>
                  <a:pt x="605" y="223"/>
                </a:cubicBezTo>
                <a:cubicBezTo>
                  <a:pt x="603" y="221"/>
                  <a:pt x="602" y="219"/>
                  <a:pt x="600" y="217"/>
                </a:cubicBezTo>
                <a:cubicBezTo>
                  <a:pt x="600" y="215"/>
                  <a:pt x="599" y="213"/>
                  <a:pt x="600" y="212"/>
                </a:cubicBezTo>
                <a:cubicBezTo>
                  <a:pt x="599" y="211"/>
                  <a:pt x="599" y="211"/>
                  <a:pt x="599" y="211"/>
                </a:cubicBezTo>
                <a:cubicBezTo>
                  <a:pt x="599" y="64"/>
                  <a:pt x="599" y="64"/>
                  <a:pt x="599" y="64"/>
                </a:cubicBezTo>
                <a:cubicBezTo>
                  <a:pt x="599" y="63"/>
                  <a:pt x="599" y="63"/>
                  <a:pt x="599" y="63"/>
                </a:cubicBezTo>
                <a:cubicBezTo>
                  <a:pt x="599" y="61"/>
                  <a:pt x="600" y="60"/>
                  <a:pt x="602" y="59"/>
                </a:cubicBezTo>
                <a:cubicBezTo>
                  <a:pt x="605" y="57"/>
                  <a:pt x="608" y="56"/>
                  <a:pt x="611" y="56"/>
                </a:cubicBezTo>
                <a:cubicBezTo>
                  <a:pt x="612" y="56"/>
                  <a:pt x="612" y="56"/>
                  <a:pt x="612" y="56"/>
                </a:cubicBezTo>
                <a:cubicBezTo>
                  <a:pt x="612" y="56"/>
                  <a:pt x="612" y="56"/>
                  <a:pt x="612" y="56"/>
                </a:cubicBezTo>
                <a:cubicBezTo>
                  <a:pt x="612" y="56"/>
                  <a:pt x="612" y="56"/>
                  <a:pt x="612" y="56"/>
                </a:cubicBezTo>
                <a:cubicBezTo>
                  <a:pt x="612" y="56"/>
                  <a:pt x="612" y="56"/>
                  <a:pt x="612" y="56"/>
                </a:cubicBezTo>
                <a:cubicBezTo>
                  <a:pt x="616" y="55"/>
                  <a:pt x="619" y="51"/>
                  <a:pt x="619" y="47"/>
                </a:cubicBezTo>
                <a:cubicBezTo>
                  <a:pt x="619" y="43"/>
                  <a:pt x="616" y="39"/>
                  <a:pt x="612" y="38"/>
                </a:cubicBezTo>
                <a:cubicBezTo>
                  <a:pt x="612" y="38"/>
                  <a:pt x="612" y="38"/>
                  <a:pt x="612" y="38"/>
                </a:cubicBezTo>
                <a:cubicBezTo>
                  <a:pt x="611" y="38"/>
                  <a:pt x="611" y="38"/>
                  <a:pt x="611" y="38"/>
                </a:cubicBezTo>
                <a:cubicBezTo>
                  <a:pt x="611" y="38"/>
                  <a:pt x="611" y="38"/>
                  <a:pt x="611" y="38"/>
                </a:cubicBezTo>
                <a:cubicBezTo>
                  <a:pt x="611" y="38"/>
                  <a:pt x="611" y="38"/>
                  <a:pt x="611" y="38"/>
                </a:cubicBezTo>
                <a:lnTo>
                  <a:pt x="533"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E366A"/>
              </a:solidFill>
              <a:effectLst/>
              <a:uLnTx/>
              <a:uFillTx/>
              <a:latin typeface="Franklin Gothic Book"/>
              <a:ea typeface="+mn-ea"/>
              <a:cs typeface="+mn-cs"/>
            </a:endParaRPr>
          </a:p>
        </p:txBody>
      </p:sp>
      <p:sp>
        <p:nvSpPr>
          <p:cNvPr id="6" name="Rectangle 5">
            <a:extLst>
              <a:ext uri="{FF2B5EF4-FFF2-40B4-BE49-F238E27FC236}">
                <a16:creationId xmlns:a16="http://schemas.microsoft.com/office/drawing/2014/main" id="{05ED7CCB-55DF-8722-56DD-C4139BCB22C9}"/>
              </a:ext>
            </a:extLst>
          </p:cNvPr>
          <p:cNvSpPr/>
          <p:nvPr/>
        </p:nvSpPr>
        <p:spPr>
          <a:xfrm>
            <a:off x="-12701" y="1170920"/>
            <a:ext cx="12192001" cy="575056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0" name="Rectangle 9">
            <a:extLst>
              <a:ext uri="{FF2B5EF4-FFF2-40B4-BE49-F238E27FC236}">
                <a16:creationId xmlns:a16="http://schemas.microsoft.com/office/drawing/2014/main" id="{A6AF372D-2272-F4E0-1936-5C1A79539395}"/>
              </a:ext>
            </a:extLst>
          </p:cNvPr>
          <p:cNvSpPr/>
          <p:nvPr/>
        </p:nvSpPr>
        <p:spPr>
          <a:xfrm>
            <a:off x="1651234" y="1560017"/>
            <a:ext cx="274320" cy="5469775"/>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12" name="Straight Connector 11">
            <a:extLst>
              <a:ext uri="{FF2B5EF4-FFF2-40B4-BE49-F238E27FC236}">
                <a16:creationId xmlns:a16="http://schemas.microsoft.com/office/drawing/2014/main" id="{0C2B5B02-1714-74DD-ADC0-7730FE423E15}"/>
              </a:ext>
            </a:extLst>
          </p:cNvPr>
          <p:cNvCxnSpPr>
            <a:cxnSpLocks/>
          </p:cNvCxnSpPr>
          <p:nvPr/>
        </p:nvCxnSpPr>
        <p:spPr>
          <a:xfrm>
            <a:off x="2234842" y="1923370"/>
            <a:ext cx="0" cy="4510043"/>
          </a:xfrm>
          <a:prstGeom prst="line">
            <a:avLst/>
          </a:prstGeom>
          <a:ln w="5715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67A4A6ED-8FA7-3218-35D9-3E15964EE47A}"/>
              </a:ext>
            </a:extLst>
          </p:cNvPr>
          <p:cNvCxnSpPr/>
          <p:nvPr/>
        </p:nvCxnSpPr>
        <p:spPr>
          <a:xfrm>
            <a:off x="1149526" y="4140121"/>
            <a:ext cx="2247544" cy="0"/>
          </a:xfrm>
          <a:prstGeom prst="line">
            <a:avLst/>
          </a:prstGeom>
          <a:ln w="28575"/>
        </p:spPr>
        <p:style>
          <a:lnRef idx="1">
            <a:schemeClr val="dk1"/>
          </a:lnRef>
          <a:fillRef idx="0">
            <a:schemeClr val="dk1"/>
          </a:fillRef>
          <a:effectRef idx="0">
            <a:schemeClr val="dk1"/>
          </a:effectRef>
          <a:fontRef idx="minor">
            <a:schemeClr val="tx1"/>
          </a:fontRef>
        </p:style>
      </p:cxnSp>
      <p:sp>
        <p:nvSpPr>
          <p:cNvPr id="16" name="Arrow: Up 50">
            <a:extLst>
              <a:ext uri="{FF2B5EF4-FFF2-40B4-BE49-F238E27FC236}">
                <a16:creationId xmlns:a16="http://schemas.microsoft.com/office/drawing/2014/main" id="{315566C3-57FB-59A1-7D53-2F7C35188599}"/>
              </a:ext>
            </a:extLst>
          </p:cNvPr>
          <p:cNvSpPr/>
          <p:nvPr/>
        </p:nvSpPr>
        <p:spPr>
          <a:xfrm>
            <a:off x="902690" y="5990117"/>
            <a:ext cx="230737" cy="307649"/>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8" name="TextBox 17">
            <a:extLst>
              <a:ext uri="{FF2B5EF4-FFF2-40B4-BE49-F238E27FC236}">
                <a16:creationId xmlns:a16="http://schemas.microsoft.com/office/drawing/2014/main" id="{FDB1E5E8-D6A0-F217-C057-9C17369CED6D}"/>
              </a:ext>
            </a:extLst>
          </p:cNvPr>
          <p:cNvSpPr txBox="1"/>
          <p:nvPr/>
        </p:nvSpPr>
        <p:spPr>
          <a:xfrm>
            <a:off x="746422" y="6255036"/>
            <a:ext cx="5432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ranklin Gothic Book"/>
                <a:ea typeface="+mn-ea"/>
                <a:cs typeface="+mn-cs"/>
              </a:rPr>
              <a:t>NB</a:t>
            </a:r>
          </a:p>
        </p:txBody>
      </p:sp>
      <p:sp>
        <p:nvSpPr>
          <p:cNvPr id="19" name="Oval 18">
            <a:extLst>
              <a:ext uri="{FF2B5EF4-FFF2-40B4-BE49-F238E27FC236}">
                <a16:creationId xmlns:a16="http://schemas.microsoft.com/office/drawing/2014/main" id="{156F5487-EEF0-5BD5-B85B-9CC6B9D3B1D3}"/>
              </a:ext>
            </a:extLst>
          </p:cNvPr>
          <p:cNvSpPr/>
          <p:nvPr/>
        </p:nvSpPr>
        <p:spPr>
          <a:xfrm>
            <a:off x="10567247" y="20074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0" name="Oval 19">
            <a:extLst>
              <a:ext uri="{FF2B5EF4-FFF2-40B4-BE49-F238E27FC236}">
                <a16:creationId xmlns:a16="http://schemas.microsoft.com/office/drawing/2014/main" id="{8CD34204-7E95-5260-161C-E797EEF85025}"/>
              </a:ext>
            </a:extLst>
          </p:cNvPr>
          <p:cNvSpPr/>
          <p:nvPr/>
        </p:nvSpPr>
        <p:spPr>
          <a:xfrm>
            <a:off x="10413674" y="21598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1" name="Oval 20">
            <a:extLst>
              <a:ext uri="{FF2B5EF4-FFF2-40B4-BE49-F238E27FC236}">
                <a16:creationId xmlns:a16="http://schemas.microsoft.com/office/drawing/2014/main" id="{B0ED1B57-902B-553C-8A43-373DF316F86C}"/>
              </a:ext>
            </a:extLst>
          </p:cNvPr>
          <p:cNvSpPr/>
          <p:nvPr/>
        </p:nvSpPr>
        <p:spPr>
          <a:xfrm>
            <a:off x="10260101" y="23122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2" name="Oval 21">
            <a:extLst>
              <a:ext uri="{FF2B5EF4-FFF2-40B4-BE49-F238E27FC236}">
                <a16:creationId xmlns:a16="http://schemas.microsoft.com/office/drawing/2014/main" id="{77578320-C65B-0945-C017-AEFBCEBFE2C8}"/>
              </a:ext>
            </a:extLst>
          </p:cNvPr>
          <p:cNvSpPr/>
          <p:nvPr/>
        </p:nvSpPr>
        <p:spPr>
          <a:xfrm>
            <a:off x="10106528" y="24646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3" name="Oval 22">
            <a:extLst>
              <a:ext uri="{FF2B5EF4-FFF2-40B4-BE49-F238E27FC236}">
                <a16:creationId xmlns:a16="http://schemas.microsoft.com/office/drawing/2014/main" id="{AAC09245-40B4-A1CF-8CC2-3691735DB45F}"/>
              </a:ext>
            </a:extLst>
          </p:cNvPr>
          <p:cNvSpPr/>
          <p:nvPr/>
        </p:nvSpPr>
        <p:spPr>
          <a:xfrm>
            <a:off x="9952955" y="26170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4" name="Oval 23">
            <a:extLst>
              <a:ext uri="{FF2B5EF4-FFF2-40B4-BE49-F238E27FC236}">
                <a16:creationId xmlns:a16="http://schemas.microsoft.com/office/drawing/2014/main" id="{420108F9-328C-04CA-176F-6169D66A5805}"/>
              </a:ext>
            </a:extLst>
          </p:cNvPr>
          <p:cNvSpPr/>
          <p:nvPr/>
        </p:nvSpPr>
        <p:spPr>
          <a:xfrm>
            <a:off x="9799382" y="27694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5" name="Oval 24">
            <a:extLst>
              <a:ext uri="{FF2B5EF4-FFF2-40B4-BE49-F238E27FC236}">
                <a16:creationId xmlns:a16="http://schemas.microsoft.com/office/drawing/2014/main" id="{2A3E4FCE-9CD8-CAF5-DE33-8CA3AB26898A}"/>
              </a:ext>
            </a:extLst>
          </p:cNvPr>
          <p:cNvSpPr/>
          <p:nvPr/>
        </p:nvSpPr>
        <p:spPr>
          <a:xfrm>
            <a:off x="9645809" y="29218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6" name="Oval 25">
            <a:extLst>
              <a:ext uri="{FF2B5EF4-FFF2-40B4-BE49-F238E27FC236}">
                <a16:creationId xmlns:a16="http://schemas.microsoft.com/office/drawing/2014/main" id="{09D3FEEB-5F45-63B8-5C70-27CD6998F0FA}"/>
              </a:ext>
            </a:extLst>
          </p:cNvPr>
          <p:cNvSpPr/>
          <p:nvPr/>
        </p:nvSpPr>
        <p:spPr>
          <a:xfrm>
            <a:off x="9492236" y="30742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7" name="Oval 26">
            <a:extLst>
              <a:ext uri="{FF2B5EF4-FFF2-40B4-BE49-F238E27FC236}">
                <a16:creationId xmlns:a16="http://schemas.microsoft.com/office/drawing/2014/main" id="{295536E4-8BC0-56DF-4AEA-F53209E23B52}"/>
              </a:ext>
            </a:extLst>
          </p:cNvPr>
          <p:cNvSpPr/>
          <p:nvPr/>
        </p:nvSpPr>
        <p:spPr>
          <a:xfrm>
            <a:off x="9338663" y="32266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8" name="Oval 27">
            <a:extLst>
              <a:ext uri="{FF2B5EF4-FFF2-40B4-BE49-F238E27FC236}">
                <a16:creationId xmlns:a16="http://schemas.microsoft.com/office/drawing/2014/main" id="{736F2E40-4D53-6D1E-2E95-1BF1679478AF}"/>
              </a:ext>
            </a:extLst>
          </p:cNvPr>
          <p:cNvSpPr/>
          <p:nvPr/>
        </p:nvSpPr>
        <p:spPr>
          <a:xfrm>
            <a:off x="9185090" y="33790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9" name="Oval 28">
            <a:extLst>
              <a:ext uri="{FF2B5EF4-FFF2-40B4-BE49-F238E27FC236}">
                <a16:creationId xmlns:a16="http://schemas.microsoft.com/office/drawing/2014/main" id="{824DCE6F-F5F7-C633-582B-8364D5E8BBF2}"/>
              </a:ext>
            </a:extLst>
          </p:cNvPr>
          <p:cNvSpPr/>
          <p:nvPr/>
        </p:nvSpPr>
        <p:spPr>
          <a:xfrm>
            <a:off x="9031517" y="35314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0" name="Oval 29">
            <a:extLst>
              <a:ext uri="{FF2B5EF4-FFF2-40B4-BE49-F238E27FC236}">
                <a16:creationId xmlns:a16="http://schemas.microsoft.com/office/drawing/2014/main" id="{86B136DE-74FE-36E4-A136-E6FD78AC2A31}"/>
              </a:ext>
            </a:extLst>
          </p:cNvPr>
          <p:cNvSpPr/>
          <p:nvPr/>
        </p:nvSpPr>
        <p:spPr>
          <a:xfrm>
            <a:off x="8877944" y="36838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1" name="Oval 30">
            <a:extLst>
              <a:ext uri="{FF2B5EF4-FFF2-40B4-BE49-F238E27FC236}">
                <a16:creationId xmlns:a16="http://schemas.microsoft.com/office/drawing/2014/main" id="{2E9B6E19-4931-9054-AB29-A42A452AA6B2}"/>
              </a:ext>
            </a:extLst>
          </p:cNvPr>
          <p:cNvSpPr/>
          <p:nvPr/>
        </p:nvSpPr>
        <p:spPr>
          <a:xfrm>
            <a:off x="8724371" y="3810565"/>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2" name="Oval 31">
            <a:extLst>
              <a:ext uri="{FF2B5EF4-FFF2-40B4-BE49-F238E27FC236}">
                <a16:creationId xmlns:a16="http://schemas.microsoft.com/office/drawing/2014/main" id="{6DFBB34B-EE28-36DC-C626-C31CD1A704FA}"/>
              </a:ext>
            </a:extLst>
          </p:cNvPr>
          <p:cNvSpPr/>
          <p:nvPr/>
        </p:nvSpPr>
        <p:spPr>
          <a:xfrm>
            <a:off x="8570798" y="394587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3" name="Oval 32">
            <a:extLst>
              <a:ext uri="{FF2B5EF4-FFF2-40B4-BE49-F238E27FC236}">
                <a16:creationId xmlns:a16="http://schemas.microsoft.com/office/drawing/2014/main" id="{3485B405-CC00-BEC5-E68F-2D01B84B73C1}"/>
              </a:ext>
            </a:extLst>
          </p:cNvPr>
          <p:cNvSpPr/>
          <p:nvPr/>
        </p:nvSpPr>
        <p:spPr>
          <a:xfrm>
            <a:off x="8417225" y="4064089"/>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4" name="Oval 33">
            <a:extLst>
              <a:ext uri="{FF2B5EF4-FFF2-40B4-BE49-F238E27FC236}">
                <a16:creationId xmlns:a16="http://schemas.microsoft.com/office/drawing/2014/main" id="{FC02F943-86E3-BECC-F759-4D99A26353E0}"/>
              </a:ext>
            </a:extLst>
          </p:cNvPr>
          <p:cNvSpPr/>
          <p:nvPr/>
        </p:nvSpPr>
        <p:spPr>
          <a:xfrm>
            <a:off x="8263652" y="4190851"/>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5" name="Oval 34">
            <a:extLst>
              <a:ext uri="{FF2B5EF4-FFF2-40B4-BE49-F238E27FC236}">
                <a16:creationId xmlns:a16="http://schemas.microsoft.com/office/drawing/2014/main" id="{8505C014-F48E-DE85-ECCD-C652F70725EE}"/>
              </a:ext>
            </a:extLst>
          </p:cNvPr>
          <p:cNvSpPr/>
          <p:nvPr/>
        </p:nvSpPr>
        <p:spPr>
          <a:xfrm>
            <a:off x="7050398" y="4556901"/>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6" name="Oval 35">
            <a:extLst>
              <a:ext uri="{FF2B5EF4-FFF2-40B4-BE49-F238E27FC236}">
                <a16:creationId xmlns:a16="http://schemas.microsoft.com/office/drawing/2014/main" id="{B1ED67DA-E1E1-9C61-C738-915ABCFA9D6C}"/>
              </a:ext>
            </a:extLst>
          </p:cNvPr>
          <p:cNvSpPr/>
          <p:nvPr/>
        </p:nvSpPr>
        <p:spPr>
          <a:xfrm>
            <a:off x="6896825" y="4649479"/>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7" name="Oval 36">
            <a:extLst>
              <a:ext uri="{FF2B5EF4-FFF2-40B4-BE49-F238E27FC236}">
                <a16:creationId xmlns:a16="http://schemas.microsoft.com/office/drawing/2014/main" id="{6632F973-E3DF-6466-6D5D-CF089C1BC391}"/>
              </a:ext>
            </a:extLst>
          </p:cNvPr>
          <p:cNvSpPr/>
          <p:nvPr/>
        </p:nvSpPr>
        <p:spPr>
          <a:xfrm>
            <a:off x="6743252" y="4767695"/>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8" name="Oval 37">
            <a:extLst>
              <a:ext uri="{FF2B5EF4-FFF2-40B4-BE49-F238E27FC236}">
                <a16:creationId xmlns:a16="http://schemas.microsoft.com/office/drawing/2014/main" id="{D7388435-AC20-84EE-0484-24382C2884A0}"/>
              </a:ext>
            </a:extLst>
          </p:cNvPr>
          <p:cNvSpPr/>
          <p:nvPr/>
        </p:nvSpPr>
        <p:spPr>
          <a:xfrm>
            <a:off x="6589679" y="49030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9" name="Oval 38">
            <a:extLst>
              <a:ext uri="{FF2B5EF4-FFF2-40B4-BE49-F238E27FC236}">
                <a16:creationId xmlns:a16="http://schemas.microsoft.com/office/drawing/2014/main" id="{BE7D239B-1B25-68E1-1DE1-3618BD50712C}"/>
              </a:ext>
            </a:extLst>
          </p:cNvPr>
          <p:cNvSpPr/>
          <p:nvPr/>
        </p:nvSpPr>
        <p:spPr>
          <a:xfrm>
            <a:off x="6436106" y="50554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0" name="Oval 39">
            <a:extLst>
              <a:ext uri="{FF2B5EF4-FFF2-40B4-BE49-F238E27FC236}">
                <a16:creationId xmlns:a16="http://schemas.microsoft.com/office/drawing/2014/main" id="{8966DACF-4987-730D-1C11-5763C71D0F09}"/>
              </a:ext>
            </a:extLst>
          </p:cNvPr>
          <p:cNvSpPr/>
          <p:nvPr/>
        </p:nvSpPr>
        <p:spPr>
          <a:xfrm>
            <a:off x="6282533" y="52078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1" name="Oval 40">
            <a:extLst>
              <a:ext uri="{FF2B5EF4-FFF2-40B4-BE49-F238E27FC236}">
                <a16:creationId xmlns:a16="http://schemas.microsoft.com/office/drawing/2014/main" id="{0547C7B2-FF30-C5DD-0ADA-7784EFD645C5}"/>
              </a:ext>
            </a:extLst>
          </p:cNvPr>
          <p:cNvSpPr/>
          <p:nvPr/>
        </p:nvSpPr>
        <p:spPr>
          <a:xfrm>
            <a:off x="6128960" y="53602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2" name="Oval 41">
            <a:extLst>
              <a:ext uri="{FF2B5EF4-FFF2-40B4-BE49-F238E27FC236}">
                <a16:creationId xmlns:a16="http://schemas.microsoft.com/office/drawing/2014/main" id="{E5162335-612A-E3CC-1426-CE08350C0BF0}"/>
              </a:ext>
            </a:extLst>
          </p:cNvPr>
          <p:cNvSpPr/>
          <p:nvPr/>
        </p:nvSpPr>
        <p:spPr>
          <a:xfrm>
            <a:off x="5975387" y="55126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3" name="Oval 42">
            <a:extLst>
              <a:ext uri="{FF2B5EF4-FFF2-40B4-BE49-F238E27FC236}">
                <a16:creationId xmlns:a16="http://schemas.microsoft.com/office/drawing/2014/main" id="{4D8C11FE-76A8-737F-0C80-8C802D92B0E8}"/>
              </a:ext>
            </a:extLst>
          </p:cNvPr>
          <p:cNvSpPr/>
          <p:nvPr/>
        </p:nvSpPr>
        <p:spPr>
          <a:xfrm>
            <a:off x="5821814" y="56650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4" name="Oval 43">
            <a:extLst>
              <a:ext uri="{FF2B5EF4-FFF2-40B4-BE49-F238E27FC236}">
                <a16:creationId xmlns:a16="http://schemas.microsoft.com/office/drawing/2014/main" id="{9E27E328-6E51-EA8B-AC90-37FA8487B421}"/>
              </a:ext>
            </a:extLst>
          </p:cNvPr>
          <p:cNvSpPr/>
          <p:nvPr/>
        </p:nvSpPr>
        <p:spPr>
          <a:xfrm>
            <a:off x="5668241" y="58174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5" name="Oval 44">
            <a:extLst>
              <a:ext uri="{FF2B5EF4-FFF2-40B4-BE49-F238E27FC236}">
                <a16:creationId xmlns:a16="http://schemas.microsoft.com/office/drawing/2014/main" id="{374C1D3D-0E77-BBE6-82DB-F7EDB6982139}"/>
              </a:ext>
            </a:extLst>
          </p:cNvPr>
          <p:cNvSpPr/>
          <p:nvPr/>
        </p:nvSpPr>
        <p:spPr>
          <a:xfrm>
            <a:off x="5514668" y="59698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9" name="Oval 48">
            <a:extLst>
              <a:ext uri="{FF2B5EF4-FFF2-40B4-BE49-F238E27FC236}">
                <a16:creationId xmlns:a16="http://schemas.microsoft.com/office/drawing/2014/main" id="{2C836969-3E67-0F53-1DC7-3644F8625475}"/>
              </a:ext>
            </a:extLst>
          </p:cNvPr>
          <p:cNvSpPr/>
          <p:nvPr/>
        </p:nvSpPr>
        <p:spPr>
          <a:xfrm>
            <a:off x="5361095" y="61222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50" name="Oval 49">
            <a:extLst>
              <a:ext uri="{FF2B5EF4-FFF2-40B4-BE49-F238E27FC236}">
                <a16:creationId xmlns:a16="http://schemas.microsoft.com/office/drawing/2014/main" id="{3964D233-423E-306A-01E4-290E34032B7D}"/>
              </a:ext>
            </a:extLst>
          </p:cNvPr>
          <p:cNvSpPr/>
          <p:nvPr/>
        </p:nvSpPr>
        <p:spPr>
          <a:xfrm>
            <a:off x="5207522" y="62746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51" name="Oval 50">
            <a:extLst>
              <a:ext uri="{FF2B5EF4-FFF2-40B4-BE49-F238E27FC236}">
                <a16:creationId xmlns:a16="http://schemas.microsoft.com/office/drawing/2014/main" id="{462C4E08-B0C5-2B94-3408-A5F04DD8B735}"/>
              </a:ext>
            </a:extLst>
          </p:cNvPr>
          <p:cNvSpPr/>
          <p:nvPr/>
        </p:nvSpPr>
        <p:spPr>
          <a:xfrm>
            <a:off x="5053949" y="64270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85" name="Oval 84">
            <a:extLst>
              <a:ext uri="{FF2B5EF4-FFF2-40B4-BE49-F238E27FC236}">
                <a16:creationId xmlns:a16="http://schemas.microsoft.com/office/drawing/2014/main" id="{B25984D2-FA8E-8FEC-AE49-3E323468F09A}"/>
              </a:ext>
            </a:extLst>
          </p:cNvPr>
          <p:cNvSpPr/>
          <p:nvPr/>
        </p:nvSpPr>
        <p:spPr>
          <a:xfrm>
            <a:off x="4900376" y="65794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07" name="Oval 106">
            <a:extLst>
              <a:ext uri="{FF2B5EF4-FFF2-40B4-BE49-F238E27FC236}">
                <a16:creationId xmlns:a16="http://schemas.microsoft.com/office/drawing/2014/main" id="{FCE4615E-789F-EEF9-F432-D89356752B6C}"/>
              </a:ext>
            </a:extLst>
          </p:cNvPr>
          <p:cNvSpPr/>
          <p:nvPr/>
        </p:nvSpPr>
        <p:spPr>
          <a:xfrm>
            <a:off x="7202798" y="448853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08" name="Oval 107">
            <a:extLst>
              <a:ext uri="{FF2B5EF4-FFF2-40B4-BE49-F238E27FC236}">
                <a16:creationId xmlns:a16="http://schemas.microsoft.com/office/drawing/2014/main" id="{29C98EA4-6FD0-74AC-9372-152F7ED1F757}"/>
              </a:ext>
            </a:extLst>
          </p:cNvPr>
          <p:cNvSpPr/>
          <p:nvPr/>
        </p:nvSpPr>
        <p:spPr>
          <a:xfrm>
            <a:off x="7355198" y="444580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09" name="Oval 108">
            <a:extLst>
              <a:ext uri="{FF2B5EF4-FFF2-40B4-BE49-F238E27FC236}">
                <a16:creationId xmlns:a16="http://schemas.microsoft.com/office/drawing/2014/main" id="{9731FFCA-0E03-1177-DEBB-C291B5B178F3}"/>
              </a:ext>
            </a:extLst>
          </p:cNvPr>
          <p:cNvSpPr/>
          <p:nvPr/>
        </p:nvSpPr>
        <p:spPr>
          <a:xfrm>
            <a:off x="7507598" y="4411619"/>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10" name="Oval 109">
            <a:extLst>
              <a:ext uri="{FF2B5EF4-FFF2-40B4-BE49-F238E27FC236}">
                <a16:creationId xmlns:a16="http://schemas.microsoft.com/office/drawing/2014/main" id="{9EF26F5C-BD33-54FD-7EF4-00A6D9453AA7}"/>
              </a:ext>
            </a:extLst>
          </p:cNvPr>
          <p:cNvSpPr/>
          <p:nvPr/>
        </p:nvSpPr>
        <p:spPr>
          <a:xfrm>
            <a:off x="7659998" y="4403073"/>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11" name="Oval 110">
            <a:extLst>
              <a:ext uri="{FF2B5EF4-FFF2-40B4-BE49-F238E27FC236}">
                <a16:creationId xmlns:a16="http://schemas.microsoft.com/office/drawing/2014/main" id="{E31EFDD6-8DAF-145C-5B4A-2700FD0AB941}"/>
              </a:ext>
            </a:extLst>
          </p:cNvPr>
          <p:cNvSpPr/>
          <p:nvPr/>
        </p:nvSpPr>
        <p:spPr>
          <a:xfrm>
            <a:off x="7812398" y="4394527"/>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12" name="Oval 111">
            <a:extLst>
              <a:ext uri="{FF2B5EF4-FFF2-40B4-BE49-F238E27FC236}">
                <a16:creationId xmlns:a16="http://schemas.microsoft.com/office/drawing/2014/main" id="{674B5A8A-B3A3-5D87-0968-76B6E0A92293}"/>
              </a:ext>
            </a:extLst>
          </p:cNvPr>
          <p:cNvSpPr/>
          <p:nvPr/>
        </p:nvSpPr>
        <p:spPr>
          <a:xfrm>
            <a:off x="7964798" y="4351797"/>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13" name="Oval 112">
            <a:extLst>
              <a:ext uri="{FF2B5EF4-FFF2-40B4-BE49-F238E27FC236}">
                <a16:creationId xmlns:a16="http://schemas.microsoft.com/office/drawing/2014/main" id="{B71515F6-73D7-C8D4-50C9-F0DF61816950}"/>
              </a:ext>
            </a:extLst>
          </p:cNvPr>
          <p:cNvSpPr/>
          <p:nvPr/>
        </p:nvSpPr>
        <p:spPr>
          <a:xfrm>
            <a:off x="8117198" y="4291975"/>
            <a:ext cx="68367" cy="68367"/>
          </a:xfrm>
          <a:prstGeom prst="ellipse">
            <a:avLst/>
          </a:prstGeom>
          <a:solidFill>
            <a:schemeClr val="tx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114" name="Straight Connector 113">
            <a:extLst>
              <a:ext uri="{FF2B5EF4-FFF2-40B4-BE49-F238E27FC236}">
                <a16:creationId xmlns:a16="http://schemas.microsoft.com/office/drawing/2014/main" id="{99541F1C-7EC3-FBB7-1A27-ECEA32A43BC2}"/>
              </a:ext>
            </a:extLst>
          </p:cNvPr>
          <p:cNvCxnSpPr>
            <a:cxnSpLocks/>
          </p:cNvCxnSpPr>
          <p:nvPr/>
        </p:nvCxnSpPr>
        <p:spPr>
          <a:xfrm>
            <a:off x="1149526" y="5817403"/>
            <a:ext cx="10306230" cy="0"/>
          </a:xfrm>
          <a:prstGeom prst="line">
            <a:avLst/>
          </a:prstGeom>
          <a:ln w="19050">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665762D5-AD11-1BFD-02F9-638B493B39EC}"/>
              </a:ext>
            </a:extLst>
          </p:cNvPr>
          <p:cNvCxnSpPr>
            <a:cxnSpLocks/>
          </p:cNvCxnSpPr>
          <p:nvPr/>
        </p:nvCxnSpPr>
        <p:spPr>
          <a:xfrm>
            <a:off x="1149526" y="2840788"/>
            <a:ext cx="1030623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6" name="Oval 115">
            <a:extLst>
              <a:ext uri="{FF2B5EF4-FFF2-40B4-BE49-F238E27FC236}">
                <a16:creationId xmlns:a16="http://schemas.microsoft.com/office/drawing/2014/main" id="{6DA92F67-6AF1-2588-4363-A40FCCF42F95}"/>
              </a:ext>
            </a:extLst>
          </p:cNvPr>
          <p:cNvSpPr/>
          <p:nvPr/>
        </p:nvSpPr>
        <p:spPr>
          <a:xfrm>
            <a:off x="8867491" y="2679841"/>
            <a:ext cx="68367" cy="6836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17" name="Oval 116">
            <a:extLst>
              <a:ext uri="{FF2B5EF4-FFF2-40B4-BE49-F238E27FC236}">
                <a16:creationId xmlns:a16="http://schemas.microsoft.com/office/drawing/2014/main" id="{2C1B50AC-5CBD-FA7B-8C76-3B59CC36CA01}"/>
              </a:ext>
            </a:extLst>
          </p:cNvPr>
          <p:cNvSpPr/>
          <p:nvPr/>
        </p:nvSpPr>
        <p:spPr>
          <a:xfrm>
            <a:off x="8713918" y="2832241"/>
            <a:ext cx="68367" cy="6836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18" name="Oval 117">
            <a:extLst>
              <a:ext uri="{FF2B5EF4-FFF2-40B4-BE49-F238E27FC236}">
                <a16:creationId xmlns:a16="http://schemas.microsoft.com/office/drawing/2014/main" id="{328231F6-0587-580F-1609-CDF7AFE78CB6}"/>
              </a:ext>
            </a:extLst>
          </p:cNvPr>
          <p:cNvSpPr/>
          <p:nvPr/>
        </p:nvSpPr>
        <p:spPr>
          <a:xfrm>
            <a:off x="8560345" y="2984641"/>
            <a:ext cx="68367" cy="6836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19" name="Oval 118">
            <a:extLst>
              <a:ext uri="{FF2B5EF4-FFF2-40B4-BE49-F238E27FC236}">
                <a16:creationId xmlns:a16="http://schemas.microsoft.com/office/drawing/2014/main" id="{EC1693FA-2B0F-272B-B9BE-EFB70DEBDCE1}"/>
              </a:ext>
            </a:extLst>
          </p:cNvPr>
          <p:cNvSpPr/>
          <p:nvPr/>
        </p:nvSpPr>
        <p:spPr>
          <a:xfrm>
            <a:off x="8406772" y="3137041"/>
            <a:ext cx="68367" cy="6836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0" name="Oval 119">
            <a:extLst>
              <a:ext uri="{FF2B5EF4-FFF2-40B4-BE49-F238E27FC236}">
                <a16:creationId xmlns:a16="http://schemas.microsoft.com/office/drawing/2014/main" id="{50AC9E93-00D9-ABFE-1AF9-7960AF527D3F}"/>
              </a:ext>
            </a:extLst>
          </p:cNvPr>
          <p:cNvSpPr/>
          <p:nvPr/>
        </p:nvSpPr>
        <p:spPr>
          <a:xfrm>
            <a:off x="8253199" y="3289441"/>
            <a:ext cx="68367" cy="6836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1" name="Oval 120">
            <a:extLst>
              <a:ext uri="{FF2B5EF4-FFF2-40B4-BE49-F238E27FC236}">
                <a16:creationId xmlns:a16="http://schemas.microsoft.com/office/drawing/2014/main" id="{92241456-CBD0-C307-D5C3-9C0A6843C5C7}"/>
              </a:ext>
            </a:extLst>
          </p:cNvPr>
          <p:cNvSpPr/>
          <p:nvPr/>
        </p:nvSpPr>
        <p:spPr>
          <a:xfrm>
            <a:off x="8099626" y="3441841"/>
            <a:ext cx="68367" cy="6836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2" name="Oval 121">
            <a:extLst>
              <a:ext uri="{FF2B5EF4-FFF2-40B4-BE49-F238E27FC236}">
                <a16:creationId xmlns:a16="http://schemas.microsoft.com/office/drawing/2014/main" id="{43F4C2D5-88D0-E111-7066-43569742AA1A}"/>
              </a:ext>
            </a:extLst>
          </p:cNvPr>
          <p:cNvSpPr/>
          <p:nvPr/>
        </p:nvSpPr>
        <p:spPr>
          <a:xfrm>
            <a:off x="7946053" y="3594241"/>
            <a:ext cx="68367" cy="6836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3" name="Oval 122">
            <a:extLst>
              <a:ext uri="{FF2B5EF4-FFF2-40B4-BE49-F238E27FC236}">
                <a16:creationId xmlns:a16="http://schemas.microsoft.com/office/drawing/2014/main" id="{5AD9FAF8-A3D8-D8DF-3A7A-1ECFAE875976}"/>
              </a:ext>
            </a:extLst>
          </p:cNvPr>
          <p:cNvSpPr/>
          <p:nvPr/>
        </p:nvSpPr>
        <p:spPr>
          <a:xfrm>
            <a:off x="7792480" y="3746641"/>
            <a:ext cx="68367" cy="6836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4" name="Oval 123">
            <a:extLst>
              <a:ext uri="{FF2B5EF4-FFF2-40B4-BE49-F238E27FC236}">
                <a16:creationId xmlns:a16="http://schemas.microsoft.com/office/drawing/2014/main" id="{EC8EB7CA-0ABA-796F-7295-1E10C272C904}"/>
              </a:ext>
            </a:extLst>
          </p:cNvPr>
          <p:cNvSpPr/>
          <p:nvPr/>
        </p:nvSpPr>
        <p:spPr>
          <a:xfrm>
            <a:off x="7638907" y="3899041"/>
            <a:ext cx="68367" cy="6836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5" name="Oval 124">
            <a:extLst>
              <a:ext uri="{FF2B5EF4-FFF2-40B4-BE49-F238E27FC236}">
                <a16:creationId xmlns:a16="http://schemas.microsoft.com/office/drawing/2014/main" id="{AAB778CA-595F-04CE-3811-CF4C86FDEA16}"/>
              </a:ext>
            </a:extLst>
          </p:cNvPr>
          <p:cNvSpPr/>
          <p:nvPr/>
        </p:nvSpPr>
        <p:spPr>
          <a:xfrm>
            <a:off x="7485334" y="4051441"/>
            <a:ext cx="68367" cy="6836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6" name="Oval 125">
            <a:extLst>
              <a:ext uri="{FF2B5EF4-FFF2-40B4-BE49-F238E27FC236}">
                <a16:creationId xmlns:a16="http://schemas.microsoft.com/office/drawing/2014/main" id="{B85C0B53-3201-B9C2-FCD5-EE9AC17DF204}"/>
              </a:ext>
            </a:extLst>
          </p:cNvPr>
          <p:cNvSpPr/>
          <p:nvPr/>
        </p:nvSpPr>
        <p:spPr>
          <a:xfrm>
            <a:off x="7331761" y="4203841"/>
            <a:ext cx="68367" cy="6836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7" name="Oval 126">
            <a:extLst>
              <a:ext uri="{FF2B5EF4-FFF2-40B4-BE49-F238E27FC236}">
                <a16:creationId xmlns:a16="http://schemas.microsoft.com/office/drawing/2014/main" id="{5FD6DC5D-4EFD-1B5E-721D-97B9F68A54FC}"/>
              </a:ext>
            </a:extLst>
          </p:cNvPr>
          <p:cNvSpPr/>
          <p:nvPr/>
        </p:nvSpPr>
        <p:spPr>
          <a:xfrm>
            <a:off x="7178188" y="4356241"/>
            <a:ext cx="68367" cy="6836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8" name="Oval 127">
            <a:extLst>
              <a:ext uri="{FF2B5EF4-FFF2-40B4-BE49-F238E27FC236}">
                <a16:creationId xmlns:a16="http://schemas.microsoft.com/office/drawing/2014/main" id="{391DCA70-2C5A-CA73-8408-0C30C4F03A97}"/>
              </a:ext>
            </a:extLst>
          </p:cNvPr>
          <p:cNvSpPr/>
          <p:nvPr/>
        </p:nvSpPr>
        <p:spPr>
          <a:xfrm>
            <a:off x="9492236" y="2048334"/>
            <a:ext cx="68367" cy="6836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9" name="Oval 128">
            <a:extLst>
              <a:ext uri="{FF2B5EF4-FFF2-40B4-BE49-F238E27FC236}">
                <a16:creationId xmlns:a16="http://schemas.microsoft.com/office/drawing/2014/main" id="{55516B54-339F-89D6-9469-CF743C3ED3F5}"/>
              </a:ext>
            </a:extLst>
          </p:cNvPr>
          <p:cNvSpPr/>
          <p:nvPr/>
        </p:nvSpPr>
        <p:spPr>
          <a:xfrm>
            <a:off x="9338663" y="2200734"/>
            <a:ext cx="68367" cy="6836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30" name="Oval 129">
            <a:extLst>
              <a:ext uri="{FF2B5EF4-FFF2-40B4-BE49-F238E27FC236}">
                <a16:creationId xmlns:a16="http://schemas.microsoft.com/office/drawing/2014/main" id="{87D1AA03-75BC-F88A-1EEA-15F54BE3A8FE}"/>
              </a:ext>
            </a:extLst>
          </p:cNvPr>
          <p:cNvSpPr/>
          <p:nvPr/>
        </p:nvSpPr>
        <p:spPr>
          <a:xfrm>
            <a:off x="9185090" y="2353134"/>
            <a:ext cx="68367" cy="6836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31" name="Oval 130">
            <a:extLst>
              <a:ext uri="{FF2B5EF4-FFF2-40B4-BE49-F238E27FC236}">
                <a16:creationId xmlns:a16="http://schemas.microsoft.com/office/drawing/2014/main" id="{41432446-9DC2-CE62-60EA-6AFE229CB7B9}"/>
              </a:ext>
            </a:extLst>
          </p:cNvPr>
          <p:cNvSpPr/>
          <p:nvPr/>
        </p:nvSpPr>
        <p:spPr>
          <a:xfrm>
            <a:off x="9031517" y="2505534"/>
            <a:ext cx="68367" cy="6836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32" name="Group 131">
            <a:extLst>
              <a:ext uri="{FF2B5EF4-FFF2-40B4-BE49-F238E27FC236}">
                <a16:creationId xmlns:a16="http://schemas.microsoft.com/office/drawing/2014/main" id="{80744300-2FD2-EBBB-E669-17B6DFC568D6}"/>
              </a:ext>
            </a:extLst>
          </p:cNvPr>
          <p:cNvGrpSpPr/>
          <p:nvPr/>
        </p:nvGrpSpPr>
        <p:grpSpPr>
          <a:xfrm>
            <a:off x="6197327" y="5276170"/>
            <a:ext cx="119389" cy="118166"/>
            <a:chOff x="6210027" y="4567430"/>
            <a:chExt cx="119389" cy="118166"/>
          </a:xfrm>
        </p:grpSpPr>
        <p:cxnSp>
          <p:nvCxnSpPr>
            <p:cNvPr id="133" name="Straight Connector 132">
              <a:extLst>
                <a:ext uri="{FF2B5EF4-FFF2-40B4-BE49-F238E27FC236}">
                  <a16:creationId xmlns:a16="http://schemas.microsoft.com/office/drawing/2014/main" id="{D9BC1234-2604-2570-330E-E25D31AB1905}"/>
                </a:ext>
              </a:extLst>
            </p:cNvPr>
            <p:cNvCxnSpPr>
              <a:cxnSpLocks/>
            </p:cNvCxnSpPr>
            <p:nvPr/>
          </p:nvCxnSpPr>
          <p:spPr>
            <a:xfrm>
              <a:off x="6210027" y="4683215"/>
              <a:ext cx="119389" cy="0"/>
            </a:xfrm>
            <a:prstGeom prst="line">
              <a:avLst/>
            </a:prstGeom>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4F398E42-4179-8A3B-FF39-50623C13C1F7}"/>
                </a:ext>
              </a:extLst>
            </p:cNvPr>
            <p:cNvCxnSpPr>
              <a:cxnSpLocks/>
            </p:cNvCxnSpPr>
            <p:nvPr/>
          </p:nvCxnSpPr>
          <p:spPr>
            <a:xfrm>
              <a:off x="6329416" y="4567430"/>
              <a:ext cx="0" cy="118166"/>
            </a:xfrm>
            <a:prstGeom prst="line">
              <a:avLst/>
            </a:prstGeom>
          </p:spPr>
          <p:style>
            <a:lnRef idx="1">
              <a:schemeClr val="dk1"/>
            </a:lnRef>
            <a:fillRef idx="0">
              <a:schemeClr val="dk1"/>
            </a:fillRef>
            <a:effectRef idx="0">
              <a:schemeClr val="dk1"/>
            </a:effectRef>
            <a:fontRef idx="minor">
              <a:schemeClr val="tx1"/>
            </a:fontRef>
          </p:style>
        </p:cxnSp>
      </p:grpSp>
      <p:grpSp>
        <p:nvGrpSpPr>
          <p:cNvPr id="135" name="Group 134">
            <a:extLst>
              <a:ext uri="{FF2B5EF4-FFF2-40B4-BE49-F238E27FC236}">
                <a16:creationId xmlns:a16="http://schemas.microsoft.com/office/drawing/2014/main" id="{13AE733C-B46B-5D72-D96B-7EB5A7881AE6}"/>
              </a:ext>
            </a:extLst>
          </p:cNvPr>
          <p:cNvGrpSpPr/>
          <p:nvPr/>
        </p:nvGrpSpPr>
        <p:grpSpPr>
          <a:xfrm>
            <a:off x="851218" y="4140121"/>
            <a:ext cx="1179392" cy="1677282"/>
            <a:chOff x="863918" y="3429000"/>
            <a:chExt cx="1179392" cy="1677282"/>
          </a:xfrm>
        </p:grpSpPr>
        <p:cxnSp>
          <p:nvCxnSpPr>
            <p:cNvPr id="136" name="Straight Arrow Connector 135">
              <a:extLst>
                <a:ext uri="{FF2B5EF4-FFF2-40B4-BE49-F238E27FC236}">
                  <a16:creationId xmlns:a16="http://schemas.microsoft.com/office/drawing/2014/main" id="{E9A8495C-170A-D1F4-E979-4A530B5F0130}"/>
                </a:ext>
              </a:extLst>
            </p:cNvPr>
            <p:cNvCxnSpPr/>
            <p:nvPr/>
          </p:nvCxnSpPr>
          <p:spPr>
            <a:xfrm>
              <a:off x="1444239" y="3429000"/>
              <a:ext cx="0" cy="167728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37" name="TextBox 136">
              <a:extLst>
                <a:ext uri="{FF2B5EF4-FFF2-40B4-BE49-F238E27FC236}">
                  <a16:creationId xmlns:a16="http://schemas.microsoft.com/office/drawing/2014/main" id="{4E8AEFBB-BBA5-E546-4B4A-4FF19A761175}"/>
                </a:ext>
              </a:extLst>
            </p:cNvPr>
            <p:cNvSpPr txBox="1"/>
            <p:nvPr/>
          </p:nvSpPr>
          <p:spPr>
            <a:xfrm>
              <a:off x="863918" y="4192996"/>
              <a:ext cx="1179392" cy="184666"/>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Franklin Gothic Book"/>
                  <a:ea typeface="+mn-ea"/>
                  <a:cs typeface="+mn-cs"/>
                </a:rPr>
                <a:t>Inbound Length</a:t>
              </a:r>
            </a:p>
          </p:txBody>
        </p:sp>
      </p:grpSp>
      <p:grpSp>
        <p:nvGrpSpPr>
          <p:cNvPr id="138" name="Group 137">
            <a:extLst>
              <a:ext uri="{FF2B5EF4-FFF2-40B4-BE49-F238E27FC236}">
                <a16:creationId xmlns:a16="http://schemas.microsoft.com/office/drawing/2014/main" id="{C48E8363-6870-0C36-2395-2037BD7E0B68}"/>
              </a:ext>
            </a:extLst>
          </p:cNvPr>
          <p:cNvGrpSpPr/>
          <p:nvPr/>
        </p:nvGrpSpPr>
        <p:grpSpPr>
          <a:xfrm>
            <a:off x="851218" y="2873498"/>
            <a:ext cx="1179392" cy="1251568"/>
            <a:chOff x="863918" y="2126649"/>
            <a:chExt cx="1179392" cy="1287295"/>
          </a:xfrm>
        </p:grpSpPr>
        <p:cxnSp>
          <p:nvCxnSpPr>
            <p:cNvPr id="139" name="Straight Arrow Connector 138">
              <a:extLst>
                <a:ext uri="{FF2B5EF4-FFF2-40B4-BE49-F238E27FC236}">
                  <a16:creationId xmlns:a16="http://schemas.microsoft.com/office/drawing/2014/main" id="{8A443CC1-B1C5-2BA8-6CEC-4B1D05F62B20}"/>
                </a:ext>
              </a:extLst>
            </p:cNvPr>
            <p:cNvCxnSpPr>
              <a:cxnSpLocks/>
            </p:cNvCxnSpPr>
            <p:nvPr/>
          </p:nvCxnSpPr>
          <p:spPr>
            <a:xfrm>
              <a:off x="1444239" y="2126649"/>
              <a:ext cx="0" cy="128729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40" name="TextBox 139">
              <a:extLst>
                <a:ext uri="{FF2B5EF4-FFF2-40B4-BE49-F238E27FC236}">
                  <a16:creationId xmlns:a16="http://schemas.microsoft.com/office/drawing/2014/main" id="{87970D37-DB3F-3882-6DD0-EA3D4A863CD6}"/>
                </a:ext>
              </a:extLst>
            </p:cNvPr>
            <p:cNvSpPr txBox="1"/>
            <p:nvPr/>
          </p:nvSpPr>
          <p:spPr>
            <a:xfrm>
              <a:off x="863918" y="2676541"/>
              <a:ext cx="1179392" cy="184666"/>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Franklin Gothic Book"/>
                  <a:ea typeface="+mn-ea"/>
                  <a:cs typeface="+mn-cs"/>
                </a:rPr>
                <a:t>Outbound Length</a:t>
              </a:r>
            </a:p>
          </p:txBody>
        </p:sp>
      </p:grpSp>
      <p:grpSp>
        <p:nvGrpSpPr>
          <p:cNvPr id="141" name="Group 140">
            <a:extLst>
              <a:ext uri="{FF2B5EF4-FFF2-40B4-BE49-F238E27FC236}">
                <a16:creationId xmlns:a16="http://schemas.microsoft.com/office/drawing/2014/main" id="{8E0DF852-77C8-F6E5-6C54-A6CABEB33659}"/>
              </a:ext>
            </a:extLst>
          </p:cNvPr>
          <p:cNvGrpSpPr/>
          <p:nvPr/>
        </p:nvGrpSpPr>
        <p:grpSpPr>
          <a:xfrm>
            <a:off x="5676786" y="2827757"/>
            <a:ext cx="4321879" cy="3558379"/>
            <a:chOff x="5525853" y="2116636"/>
            <a:chExt cx="4321879" cy="3558379"/>
          </a:xfrm>
        </p:grpSpPr>
        <p:cxnSp>
          <p:nvCxnSpPr>
            <p:cNvPr id="142" name="Straight Connector 141">
              <a:extLst>
                <a:ext uri="{FF2B5EF4-FFF2-40B4-BE49-F238E27FC236}">
                  <a16:creationId xmlns:a16="http://schemas.microsoft.com/office/drawing/2014/main" id="{63E27DB3-7887-C1DC-02D3-C736C19FF944}"/>
                </a:ext>
              </a:extLst>
            </p:cNvPr>
            <p:cNvCxnSpPr>
              <a:cxnSpLocks/>
            </p:cNvCxnSpPr>
            <p:nvPr/>
          </p:nvCxnSpPr>
          <p:spPr>
            <a:xfrm flipV="1">
              <a:off x="9847732" y="2116636"/>
              <a:ext cx="0" cy="320040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a16="http://schemas.microsoft.com/office/drawing/2014/main" id="{973FC67D-8C48-CB6E-8477-671A66E733C0}"/>
                </a:ext>
              </a:extLst>
            </p:cNvPr>
            <p:cNvCxnSpPr>
              <a:cxnSpLocks/>
              <a:endCxn id="44" idx="1"/>
            </p:cNvCxnSpPr>
            <p:nvPr/>
          </p:nvCxnSpPr>
          <p:spPr>
            <a:xfrm flipV="1">
              <a:off x="5525853" y="5001249"/>
              <a:ext cx="0" cy="673766"/>
            </a:xfrm>
            <a:prstGeom prst="line">
              <a:avLst/>
            </a:prstGeom>
            <a:ln>
              <a:prstDash val="dash"/>
            </a:ln>
          </p:spPr>
          <p:style>
            <a:lnRef idx="1">
              <a:schemeClr val="dk1"/>
            </a:lnRef>
            <a:fillRef idx="0">
              <a:schemeClr val="dk1"/>
            </a:fillRef>
            <a:effectRef idx="0">
              <a:schemeClr val="dk1"/>
            </a:effectRef>
            <a:fontRef idx="minor">
              <a:schemeClr val="tx1"/>
            </a:fontRef>
          </p:style>
        </p:cxnSp>
        <p:grpSp>
          <p:nvGrpSpPr>
            <p:cNvPr id="144" name="Group 143">
              <a:extLst>
                <a:ext uri="{FF2B5EF4-FFF2-40B4-BE49-F238E27FC236}">
                  <a16:creationId xmlns:a16="http://schemas.microsoft.com/office/drawing/2014/main" id="{C9BB3B5B-63FC-CF9C-D3AE-25F8BB920EEF}"/>
                </a:ext>
              </a:extLst>
            </p:cNvPr>
            <p:cNvGrpSpPr/>
            <p:nvPr/>
          </p:nvGrpSpPr>
          <p:grpSpPr>
            <a:xfrm>
              <a:off x="5689486" y="5156353"/>
              <a:ext cx="4156779" cy="184666"/>
              <a:chOff x="5689486" y="5156353"/>
              <a:chExt cx="4156779" cy="184666"/>
            </a:xfrm>
          </p:grpSpPr>
          <p:cxnSp>
            <p:nvCxnSpPr>
              <p:cNvPr id="145" name="Straight Arrow Connector 144">
                <a:extLst>
                  <a:ext uri="{FF2B5EF4-FFF2-40B4-BE49-F238E27FC236}">
                    <a16:creationId xmlns:a16="http://schemas.microsoft.com/office/drawing/2014/main" id="{0B78027C-22A3-2F36-F26C-EE45B06566D6}"/>
                  </a:ext>
                </a:extLst>
              </p:cNvPr>
              <p:cNvCxnSpPr>
                <a:cxnSpLocks/>
              </p:cNvCxnSpPr>
              <p:nvPr/>
            </p:nvCxnSpPr>
            <p:spPr>
              <a:xfrm>
                <a:off x="5689486" y="5248670"/>
                <a:ext cx="4156779" cy="1001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46" name="TextBox 145">
                <a:extLst>
                  <a:ext uri="{FF2B5EF4-FFF2-40B4-BE49-F238E27FC236}">
                    <a16:creationId xmlns:a16="http://schemas.microsoft.com/office/drawing/2014/main" id="{7E1C5426-30EC-1DFD-71F3-F17CFFE582BA}"/>
                  </a:ext>
                </a:extLst>
              </p:cNvPr>
              <p:cNvSpPr txBox="1"/>
              <p:nvPr/>
            </p:nvSpPr>
            <p:spPr>
              <a:xfrm>
                <a:off x="7378560" y="5156353"/>
                <a:ext cx="781042" cy="184666"/>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Franklin Gothic Book"/>
                    <a:ea typeface="+mn-ea"/>
                    <a:cs typeface="+mn-cs"/>
                  </a:rPr>
                  <a:t>Travel Time</a:t>
                </a:r>
              </a:p>
            </p:txBody>
          </p:sp>
        </p:grpSp>
      </p:grpSp>
      <p:sp>
        <p:nvSpPr>
          <p:cNvPr id="147" name="TextBox 146">
            <a:extLst>
              <a:ext uri="{FF2B5EF4-FFF2-40B4-BE49-F238E27FC236}">
                <a16:creationId xmlns:a16="http://schemas.microsoft.com/office/drawing/2014/main" id="{0C806972-C9AD-6097-A351-5BF3FE4CA252}"/>
              </a:ext>
            </a:extLst>
          </p:cNvPr>
          <p:cNvSpPr txBox="1"/>
          <p:nvPr/>
        </p:nvSpPr>
        <p:spPr>
          <a:xfrm>
            <a:off x="6406753" y="5246850"/>
            <a:ext cx="781042" cy="184666"/>
          </a:xfrm>
          <a:prstGeom prst="rect">
            <a:avLst/>
          </a:prstGeom>
          <a:solidFill>
            <a:schemeClr val="bg2"/>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Franklin Gothic Book"/>
                <a:ea typeface="+mn-ea"/>
                <a:cs typeface="+mn-cs"/>
              </a:rPr>
              <a:t>Speed</a:t>
            </a:r>
          </a:p>
        </p:txBody>
      </p:sp>
      <p:grpSp>
        <p:nvGrpSpPr>
          <p:cNvPr id="148" name="Group 147">
            <a:extLst>
              <a:ext uri="{FF2B5EF4-FFF2-40B4-BE49-F238E27FC236}">
                <a16:creationId xmlns:a16="http://schemas.microsoft.com/office/drawing/2014/main" id="{DFA2CF48-5478-B2A8-EDA2-5EE56269CF0A}"/>
              </a:ext>
            </a:extLst>
          </p:cNvPr>
          <p:cNvGrpSpPr/>
          <p:nvPr/>
        </p:nvGrpSpPr>
        <p:grpSpPr>
          <a:xfrm>
            <a:off x="5676786" y="2623244"/>
            <a:ext cx="3071040" cy="3208096"/>
            <a:chOff x="5689486" y="1912123"/>
            <a:chExt cx="3071040" cy="3208096"/>
          </a:xfrm>
        </p:grpSpPr>
        <p:cxnSp>
          <p:nvCxnSpPr>
            <p:cNvPr id="149" name="Straight Connector 148">
              <a:extLst>
                <a:ext uri="{FF2B5EF4-FFF2-40B4-BE49-F238E27FC236}">
                  <a16:creationId xmlns:a16="http://schemas.microsoft.com/office/drawing/2014/main" id="{4A5628B7-05C6-7D04-AAE6-1848C6C7F250}"/>
                </a:ext>
              </a:extLst>
            </p:cNvPr>
            <p:cNvCxnSpPr>
              <a:cxnSpLocks/>
            </p:cNvCxnSpPr>
            <p:nvPr/>
          </p:nvCxnSpPr>
          <p:spPr>
            <a:xfrm flipV="1">
              <a:off x="5690953" y="1945671"/>
              <a:ext cx="0" cy="3174548"/>
            </a:xfrm>
            <a:prstGeom prst="line">
              <a:avLst/>
            </a:prstGeom>
            <a:ln>
              <a:prstDash val="dash"/>
            </a:ln>
          </p:spPr>
          <p:style>
            <a:lnRef idx="1">
              <a:schemeClr val="dk1"/>
            </a:lnRef>
            <a:fillRef idx="0">
              <a:schemeClr val="dk1"/>
            </a:fillRef>
            <a:effectRef idx="0">
              <a:schemeClr val="dk1"/>
            </a:effectRef>
            <a:fontRef idx="minor">
              <a:schemeClr val="tx1"/>
            </a:fontRef>
          </p:style>
        </p:cxnSp>
        <p:grpSp>
          <p:nvGrpSpPr>
            <p:cNvPr id="150" name="Group 149">
              <a:extLst>
                <a:ext uri="{FF2B5EF4-FFF2-40B4-BE49-F238E27FC236}">
                  <a16:creationId xmlns:a16="http://schemas.microsoft.com/office/drawing/2014/main" id="{AD9FA56B-E71C-9AB8-8A2F-1466D897D632}"/>
                </a:ext>
              </a:extLst>
            </p:cNvPr>
            <p:cNvGrpSpPr/>
            <p:nvPr/>
          </p:nvGrpSpPr>
          <p:grpSpPr>
            <a:xfrm>
              <a:off x="5689486" y="1912123"/>
              <a:ext cx="3071040" cy="184666"/>
              <a:chOff x="5689486" y="1912123"/>
              <a:chExt cx="3071040" cy="184666"/>
            </a:xfrm>
          </p:grpSpPr>
          <p:cxnSp>
            <p:nvCxnSpPr>
              <p:cNvPr id="152" name="Straight Arrow Connector 151">
                <a:extLst>
                  <a:ext uri="{FF2B5EF4-FFF2-40B4-BE49-F238E27FC236}">
                    <a16:creationId xmlns:a16="http://schemas.microsoft.com/office/drawing/2014/main" id="{32B7BBAB-2BA7-7F92-F52C-5FAE2CC2A19B}"/>
                  </a:ext>
                </a:extLst>
              </p:cNvPr>
              <p:cNvCxnSpPr>
                <a:cxnSpLocks/>
              </p:cNvCxnSpPr>
              <p:nvPr/>
            </p:nvCxnSpPr>
            <p:spPr>
              <a:xfrm>
                <a:off x="5689486" y="2001867"/>
                <a:ext cx="307104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53" name="TextBox 152">
                <a:extLst>
                  <a:ext uri="{FF2B5EF4-FFF2-40B4-BE49-F238E27FC236}">
                    <a16:creationId xmlns:a16="http://schemas.microsoft.com/office/drawing/2014/main" id="{EC5D36F3-3A9E-EAFF-6A74-83BA42844658}"/>
                  </a:ext>
                </a:extLst>
              </p:cNvPr>
              <p:cNvSpPr txBox="1"/>
              <p:nvPr/>
            </p:nvSpPr>
            <p:spPr>
              <a:xfrm>
                <a:off x="6473925" y="1912123"/>
                <a:ext cx="1553187" cy="184666"/>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Franklin Gothic Book"/>
                    <a:ea typeface="+mn-ea"/>
                    <a:cs typeface="+mn-cs"/>
                  </a:rPr>
                  <a:t>Reference Travel Time</a:t>
                </a:r>
              </a:p>
            </p:txBody>
          </p:sp>
        </p:grpSp>
        <p:cxnSp>
          <p:nvCxnSpPr>
            <p:cNvPr id="151" name="Straight Connector 150">
              <a:extLst>
                <a:ext uri="{FF2B5EF4-FFF2-40B4-BE49-F238E27FC236}">
                  <a16:creationId xmlns:a16="http://schemas.microsoft.com/office/drawing/2014/main" id="{AB175775-3877-C531-A78F-5D290AFE20A3}"/>
                </a:ext>
              </a:extLst>
            </p:cNvPr>
            <p:cNvCxnSpPr>
              <a:cxnSpLocks/>
            </p:cNvCxnSpPr>
            <p:nvPr/>
          </p:nvCxnSpPr>
          <p:spPr>
            <a:xfrm flipV="1">
              <a:off x="8760526" y="1945671"/>
              <a:ext cx="0" cy="182880"/>
            </a:xfrm>
            <a:prstGeom prst="line">
              <a:avLst/>
            </a:prstGeom>
            <a:ln>
              <a:prstDash val="dash"/>
            </a:ln>
          </p:spPr>
          <p:style>
            <a:lnRef idx="1">
              <a:schemeClr val="dk1"/>
            </a:lnRef>
            <a:fillRef idx="0">
              <a:schemeClr val="dk1"/>
            </a:fillRef>
            <a:effectRef idx="0">
              <a:schemeClr val="dk1"/>
            </a:effectRef>
            <a:fontRef idx="minor">
              <a:schemeClr val="tx1"/>
            </a:fontRef>
          </p:style>
        </p:cxnSp>
      </p:grpSp>
      <p:grpSp>
        <p:nvGrpSpPr>
          <p:cNvPr id="154" name="Group 153">
            <a:extLst>
              <a:ext uri="{FF2B5EF4-FFF2-40B4-BE49-F238E27FC236}">
                <a16:creationId xmlns:a16="http://schemas.microsoft.com/office/drawing/2014/main" id="{0C71C687-CD69-A77D-E423-428746FDB607}"/>
              </a:ext>
            </a:extLst>
          </p:cNvPr>
          <p:cNvGrpSpPr/>
          <p:nvPr/>
        </p:nvGrpSpPr>
        <p:grpSpPr>
          <a:xfrm>
            <a:off x="8750154" y="2619343"/>
            <a:ext cx="1083411" cy="184666"/>
            <a:chOff x="8762854" y="1908222"/>
            <a:chExt cx="1083411" cy="184666"/>
          </a:xfrm>
        </p:grpSpPr>
        <p:cxnSp>
          <p:nvCxnSpPr>
            <p:cNvPr id="155" name="Straight Arrow Connector 154">
              <a:extLst>
                <a:ext uri="{FF2B5EF4-FFF2-40B4-BE49-F238E27FC236}">
                  <a16:creationId xmlns:a16="http://schemas.microsoft.com/office/drawing/2014/main" id="{76AA2B36-755B-9BAC-A910-F2753846CD09}"/>
                </a:ext>
              </a:extLst>
            </p:cNvPr>
            <p:cNvCxnSpPr>
              <a:cxnSpLocks/>
            </p:cNvCxnSpPr>
            <p:nvPr/>
          </p:nvCxnSpPr>
          <p:spPr>
            <a:xfrm>
              <a:off x="8762854" y="1997824"/>
              <a:ext cx="108341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56" name="TextBox 155">
              <a:extLst>
                <a:ext uri="{FF2B5EF4-FFF2-40B4-BE49-F238E27FC236}">
                  <a16:creationId xmlns:a16="http://schemas.microsoft.com/office/drawing/2014/main" id="{CA8BDBDE-72D8-67B6-36A3-AE5BDD3BD0E9}"/>
                </a:ext>
              </a:extLst>
            </p:cNvPr>
            <p:cNvSpPr txBox="1"/>
            <p:nvPr/>
          </p:nvSpPr>
          <p:spPr>
            <a:xfrm>
              <a:off x="9126102" y="1908222"/>
              <a:ext cx="366064" cy="184666"/>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Franklin Gothic Book"/>
                  <a:ea typeface="+mn-ea"/>
                  <a:cs typeface="+mn-cs"/>
                </a:rPr>
                <a:t>Delay</a:t>
              </a:r>
            </a:p>
          </p:txBody>
        </p:sp>
      </p:grpSp>
      <p:sp>
        <p:nvSpPr>
          <p:cNvPr id="157" name="Oval 156">
            <a:extLst>
              <a:ext uri="{FF2B5EF4-FFF2-40B4-BE49-F238E27FC236}">
                <a16:creationId xmlns:a16="http://schemas.microsoft.com/office/drawing/2014/main" id="{945AFA9A-2522-CDF7-79B1-17BD208BF3A4}"/>
              </a:ext>
            </a:extLst>
          </p:cNvPr>
          <p:cNvSpPr/>
          <p:nvPr/>
        </p:nvSpPr>
        <p:spPr>
          <a:xfrm>
            <a:off x="2200418" y="4098272"/>
            <a:ext cx="85625" cy="85625"/>
          </a:xfrm>
          <a:prstGeom prst="ellipse">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58" name="Speech Bubble: Rectangle 136">
            <a:extLst>
              <a:ext uri="{FF2B5EF4-FFF2-40B4-BE49-F238E27FC236}">
                <a16:creationId xmlns:a16="http://schemas.microsoft.com/office/drawing/2014/main" id="{EB363ADF-54D4-7708-21A6-CE73DFEC76B4}"/>
              </a:ext>
            </a:extLst>
          </p:cNvPr>
          <p:cNvSpPr/>
          <p:nvPr/>
        </p:nvSpPr>
        <p:spPr>
          <a:xfrm>
            <a:off x="3234358" y="4631523"/>
            <a:ext cx="1507058" cy="569871"/>
          </a:xfrm>
          <a:prstGeom prst="wedgeRectCallout">
            <a:avLst>
              <a:gd name="adj1" fmla="val -127667"/>
              <a:gd name="adj2" fmla="val 13955"/>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Franklin Gothic Book"/>
              </a:rPr>
              <a:t>150m</a:t>
            </a:r>
            <a:endParaRPr kumimoji="0" lang="en-US" sz="1800" b="0" i="0" u="none" strike="noStrike" kern="1200" cap="none" spc="0" normalizeH="0" baseline="0" noProof="0" dirty="0">
              <a:ln>
                <a:noFill/>
              </a:ln>
              <a:solidFill>
                <a:srgbClr val="000000"/>
              </a:solidFill>
              <a:effectLst/>
              <a:uLnTx/>
              <a:uFillTx/>
              <a:latin typeface="Franklin Gothic Book"/>
              <a:ea typeface="+mn-ea"/>
              <a:cs typeface="+mn-cs"/>
            </a:endParaRPr>
          </a:p>
        </p:txBody>
      </p:sp>
      <p:sp>
        <p:nvSpPr>
          <p:cNvPr id="160" name="Speech Bubble: Rectangle 138">
            <a:extLst>
              <a:ext uri="{FF2B5EF4-FFF2-40B4-BE49-F238E27FC236}">
                <a16:creationId xmlns:a16="http://schemas.microsoft.com/office/drawing/2014/main" id="{6796FA6A-4622-3214-4C2A-83A2F53C386A}"/>
              </a:ext>
            </a:extLst>
          </p:cNvPr>
          <p:cNvSpPr/>
          <p:nvPr/>
        </p:nvSpPr>
        <p:spPr>
          <a:xfrm>
            <a:off x="6653574" y="2177847"/>
            <a:ext cx="1507058" cy="311359"/>
          </a:xfrm>
          <a:prstGeom prst="wedgeRectCallout">
            <a:avLst>
              <a:gd name="adj1" fmla="val -38060"/>
              <a:gd name="adj2" fmla="val 97126"/>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ranklin Gothic Book"/>
                <a:ea typeface="+mn-ea"/>
                <a:cs typeface="+mn-cs"/>
              </a:rPr>
              <a:t>5</a:t>
            </a:r>
            <a:r>
              <a:rPr kumimoji="0" lang="en-US" sz="1800" b="0" i="0" u="none" strike="noStrike" kern="1200" cap="none" spc="0" normalizeH="0" baseline="30000" noProof="0">
                <a:ln>
                  <a:noFill/>
                </a:ln>
                <a:solidFill>
                  <a:srgbClr val="000000"/>
                </a:solidFill>
                <a:effectLst/>
                <a:uLnTx/>
                <a:uFillTx/>
                <a:latin typeface="Franklin Gothic Book"/>
                <a:ea typeface="+mn-ea"/>
                <a:cs typeface="+mn-cs"/>
              </a:rPr>
              <a:t>th</a:t>
            </a:r>
            <a:r>
              <a:rPr kumimoji="0" lang="en-US" sz="1800" b="0" i="0" u="none" strike="noStrike" kern="1200" cap="none" spc="0" normalizeH="0" baseline="0" noProof="0">
                <a:ln>
                  <a:noFill/>
                </a:ln>
                <a:solidFill>
                  <a:srgbClr val="000000"/>
                </a:solidFill>
                <a:effectLst/>
                <a:uLnTx/>
                <a:uFillTx/>
                <a:latin typeface="Franklin Gothic Book"/>
                <a:ea typeface="+mn-ea"/>
                <a:cs typeface="+mn-cs"/>
              </a:rPr>
              <a:t> Percentile</a:t>
            </a:r>
          </a:p>
        </p:txBody>
      </p:sp>
      <p:cxnSp>
        <p:nvCxnSpPr>
          <p:cNvPr id="161" name="Straight Arrow Connector 160">
            <a:extLst>
              <a:ext uri="{FF2B5EF4-FFF2-40B4-BE49-F238E27FC236}">
                <a16:creationId xmlns:a16="http://schemas.microsoft.com/office/drawing/2014/main" id="{80AE65A1-ABF6-E20A-E41A-E97A1A226359}"/>
              </a:ext>
            </a:extLst>
          </p:cNvPr>
          <p:cNvCxnSpPr>
            <a:cxnSpLocks/>
          </p:cNvCxnSpPr>
          <p:nvPr/>
        </p:nvCxnSpPr>
        <p:spPr>
          <a:xfrm>
            <a:off x="5676786" y="6342970"/>
            <a:ext cx="403739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DC479BDB-EF25-B07D-F0B2-B0B84063233E}"/>
              </a:ext>
            </a:extLst>
          </p:cNvPr>
          <p:cNvSpPr txBox="1"/>
          <p:nvPr/>
        </p:nvSpPr>
        <p:spPr>
          <a:xfrm>
            <a:off x="7316753" y="6233791"/>
            <a:ext cx="781042" cy="184666"/>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Franklin Gothic Book"/>
                <a:ea typeface="+mn-ea"/>
                <a:cs typeface="+mn-cs"/>
              </a:rPr>
              <a:t>Time</a:t>
            </a:r>
          </a:p>
        </p:txBody>
      </p:sp>
      <p:cxnSp>
        <p:nvCxnSpPr>
          <p:cNvPr id="163" name="Straight Arrow Connector 162">
            <a:extLst>
              <a:ext uri="{FF2B5EF4-FFF2-40B4-BE49-F238E27FC236}">
                <a16:creationId xmlns:a16="http://schemas.microsoft.com/office/drawing/2014/main" id="{414899AB-2971-DACB-C730-6AD9689D780F}"/>
              </a:ext>
            </a:extLst>
          </p:cNvPr>
          <p:cNvCxnSpPr>
            <a:cxnSpLocks/>
          </p:cNvCxnSpPr>
          <p:nvPr/>
        </p:nvCxnSpPr>
        <p:spPr>
          <a:xfrm flipV="1">
            <a:off x="4893814" y="2617003"/>
            <a:ext cx="0" cy="34211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3608C218-4F3B-F64F-4D08-07D12FFA93CC}"/>
              </a:ext>
            </a:extLst>
          </p:cNvPr>
          <p:cNvSpPr txBox="1"/>
          <p:nvPr/>
        </p:nvSpPr>
        <p:spPr>
          <a:xfrm rot="16200000">
            <a:off x="4500429" y="4141251"/>
            <a:ext cx="781042" cy="184666"/>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Franklin Gothic Book"/>
                <a:ea typeface="+mn-ea"/>
                <a:cs typeface="+mn-cs"/>
              </a:rPr>
              <a:t>Distance</a:t>
            </a:r>
          </a:p>
        </p:txBody>
      </p:sp>
      <p:pic>
        <p:nvPicPr>
          <p:cNvPr id="165" name="Picture 164" descr="A picture containing indoor, mug, pot&#10;&#10;Description automatically generated">
            <a:extLst>
              <a:ext uri="{FF2B5EF4-FFF2-40B4-BE49-F238E27FC236}">
                <a16:creationId xmlns:a16="http://schemas.microsoft.com/office/drawing/2014/main" id="{69CFE438-FBB6-2BF1-0357-36B51997F0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70024" y="1470592"/>
            <a:ext cx="346411" cy="743249"/>
          </a:xfrm>
          <a:prstGeom prst="rect">
            <a:avLst/>
          </a:prstGeom>
        </p:spPr>
      </p:pic>
      <p:sp>
        <p:nvSpPr>
          <p:cNvPr id="166" name="Speech Bubble: Rectangle 144">
            <a:extLst>
              <a:ext uri="{FF2B5EF4-FFF2-40B4-BE49-F238E27FC236}">
                <a16:creationId xmlns:a16="http://schemas.microsoft.com/office/drawing/2014/main" id="{DACE3603-AF19-3ACD-E0D5-BCA54D2A2A64}"/>
              </a:ext>
            </a:extLst>
          </p:cNvPr>
          <p:cNvSpPr/>
          <p:nvPr/>
        </p:nvSpPr>
        <p:spPr>
          <a:xfrm>
            <a:off x="7673090" y="4730228"/>
            <a:ext cx="1507058" cy="311359"/>
          </a:xfrm>
          <a:prstGeom prst="wedgeRectCallout">
            <a:avLst>
              <a:gd name="adj1" fmla="val -52597"/>
              <a:gd name="adj2" fmla="val -120075"/>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ranklin Gothic Book"/>
                <a:ea typeface="+mn-ea"/>
                <a:cs typeface="+mn-cs"/>
              </a:rPr>
              <a:t>Stop &lt;6 mph</a:t>
            </a:r>
          </a:p>
        </p:txBody>
      </p:sp>
      <p:sp>
        <p:nvSpPr>
          <p:cNvPr id="167" name="Slide Number Placeholder 4">
            <a:extLst>
              <a:ext uri="{FF2B5EF4-FFF2-40B4-BE49-F238E27FC236}">
                <a16:creationId xmlns:a16="http://schemas.microsoft.com/office/drawing/2014/main" id="{036384E7-EDBF-4D66-D6BA-7CDADDB1B975}"/>
              </a:ext>
            </a:extLst>
          </p:cNvPr>
          <p:cNvSpPr txBox="1">
            <a:spLocks/>
          </p:cNvSpPr>
          <p:nvPr/>
        </p:nvSpPr>
        <p:spPr>
          <a:xfrm>
            <a:off x="340360" y="6545534"/>
            <a:ext cx="609600"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1C94321-FAEA-47AE-93E9-6F9F45587916}" type="slidenum">
              <a:rPr lang="en-US" sz="900" smtClean="0">
                <a:solidFill>
                  <a:srgbClr val="000000">
                    <a:lumMod val="50000"/>
                    <a:lumOff val="50000"/>
                  </a:srgbClr>
                </a:solidFill>
                <a:latin typeface="Franklin Gothic Book"/>
              </a:rPr>
              <a:pPr>
                <a:defRPr/>
              </a:pPr>
              <a:t>14</a:t>
            </a:fld>
            <a:endParaRPr lang="en-US" sz="900">
              <a:solidFill>
                <a:srgbClr val="000000">
                  <a:lumMod val="50000"/>
                  <a:lumOff val="50000"/>
                </a:srgbClr>
              </a:solidFill>
              <a:latin typeface="Franklin Gothic Book"/>
            </a:endParaRPr>
          </a:p>
        </p:txBody>
      </p:sp>
      <p:sp>
        <p:nvSpPr>
          <p:cNvPr id="4" name="Freeform 18">
            <a:extLst>
              <a:ext uri="{FF2B5EF4-FFF2-40B4-BE49-F238E27FC236}">
                <a16:creationId xmlns:a16="http://schemas.microsoft.com/office/drawing/2014/main" id="{ACBD6A3D-3DF8-9D12-016A-8AFEF9F3C7EA}"/>
              </a:ext>
            </a:extLst>
          </p:cNvPr>
          <p:cNvSpPr>
            <a:spLocks noEditPoints="1"/>
          </p:cNvSpPr>
          <p:nvPr/>
        </p:nvSpPr>
        <p:spPr bwMode="auto">
          <a:xfrm>
            <a:off x="10746772" y="6279166"/>
            <a:ext cx="1009083" cy="323472"/>
          </a:xfrm>
          <a:custGeom>
            <a:avLst/>
            <a:gdLst>
              <a:gd name="T0" fmla="*/ 428 w 866"/>
              <a:gd name="T1" fmla="*/ 69 h 285"/>
              <a:gd name="T2" fmla="*/ 428 w 866"/>
              <a:gd name="T3" fmla="*/ 133 h 285"/>
              <a:gd name="T4" fmla="*/ 524 w 866"/>
              <a:gd name="T5" fmla="*/ 47 h 285"/>
              <a:gd name="T6" fmla="*/ 542 w 866"/>
              <a:gd name="T7" fmla="*/ 59 h 285"/>
              <a:gd name="T8" fmla="*/ 544 w 866"/>
              <a:gd name="T9" fmla="*/ 209 h 285"/>
              <a:gd name="T10" fmla="*/ 519 w 866"/>
              <a:gd name="T11" fmla="*/ 221 h 285"/>
              <a:gd name="T12" fmla="*/ 470 w 866"/>
              <a:gd name="T13" fmla="*/ 53 h 285"/>
              <a:gd name="T14" fmla="*/ 260 w 866"/>
              <a:gd name="T15" fmla="*/ 38 h 285"/>
              <a:gd name="T16" fmla="*/ 260 w 866"/>
              <a:gd name="T17" fmla="*/ 56 h 285"/>
              <a:gd name="T18" fmla="*/ 278 w 866"/>
              <a:gd name="T19" fmla="*/ 69 h 285"/>
              <a:gd name="T20" fmla="*/ 138 w 866"/>
              <a:gd name="T21" fmla="*/ 36 h 285"/>
              <a:gd name="T22" fmla="*/ 119 w 866"/>
              <a:gd name="T23" fmla="*/ 133 h 285"/>
              <a:gd name="T24" fmla="*/ 111 w 866"/>
              <a:gd name="T25" fmla="*/ 222 h 285"/>
              <a:gd name="T26" fmla="*/ 82 w 866"/>
              <a:gd name="T27" fmla="*/ 212 h 285"/>
              <a:gd name="T28" fmla="*/ 844 w 866"/>
              <a:gd name="T29" fmla="*/ 6 h 285"/>
              <a:gd name="T30" fmla="*/ 2 w 866"/>
              <a:gd name="T31" fmla="*/ 9 h 285"/>
              <a:gd name="T32" fmla="*/ 24 w 866"/>
              <a:gd name="T33" fmla="*/ 27 h 285"/>
              <a:gd name="T34" fmla="*/ 29 w 866"/>
              <a:gd name="T35" fmla="*/ 209 h 285"/>
              <a:gd name="T36" fmla="*/ 11 w 866"/>
              <a:gd name="T37" fmla="*/ 228 h 285"/>
              <a:gd name="T38" fmla="*/ 10 w 866"/>
              <a:gd name="T39" fmla="*/ 246 h 285"/>
              <a:gd name="T40" fmla="*/ 178 w 866"/>
              <a:gd name="T41" fmla="*/ 246 h 285"/>
              <a:gd name="T42" fmla="*/ 178 w 866"/>
              <a:gd name="T43" fmla="*/ 228 h 285"/>
              <a:gd name="T44" fmla="*/ 160 w 866"/>
              <a:gd name="T45" fmla="*/ 213 h 285"/>
              <a:gd name="T46" fmla="*/ 313 w 866"/>
              <a:gd name="T47" fmla="*/ 245 h 285"/>
              <a:gd name="T48" fmla="*/ 338 w 866"/>
              <a:gd name="T49" fmla="*/ 56 h 285"/>
              <a:gd name="T50" fmla="*/ 347 w 866"/>
              <a:gd name="T51" fmla="*/ 217 h 285"/>
              <a:gd name="T52" fmla="*/ 334 w 866"/>
              <a:gd name="T53" fmla="*/ 228 h 285"/>
              <a:gd name="T54" fmla="*/ 353 w 866"/>
              <a:gd name="T55" fmla="*/ 246 h 285"/>
              <a:gd name="T56" fmla="*/ 427 w 866"/>
              <a:gd name="T57" fmla="*/ 237 h 285"/>
              <a:gd name="T58" fmla="*/ 417 w 866"/>
              <a:gd name="T59" fmla="*/ 228 h 285"/>
              <a:gd name="T60" fmla="*/ 399 w 866"/>
              <a:gd name="T61" fmla="*/ 211 h 285"/>
              <a:gd name="T62" fmla="*/ 469 w 866"/>
              <a:gd name="T63" fmla="*/ 231 h 285"/>
              <a:gd name="T64" fmla="*/ 702 w 866"/>
              <a:gd name="T65" fmla="*/ 246 h 285"/>
              <a:gd name="T66" fmla="*/ 711 w 866"/>
              <a:gd name="T67" fmla="*/ 237 h 285"/>
              <a:gd name="T68" fmla="*/ 700 w 866"/>
              <a:gd name="T69" fmla="*/ 227 h 285"/>
              <a:gd name="T70" fmla="*/ 5 w 866"/>
              <a:gd name="T71" fmla="*/ 265 h 285"/>
              <a:gd name="T72" fmla="*/ 857 w 866"/>
              <a:gd name="T73" fmla="*/ 285 h 285"/>
              <a:gd name="T74" fmla="*/ 843 w 866"/>
              <a:gd name="T75" fmla="*/ 258 h 285"/>
              <a:gd name="T76" fmla="*/ 762 w 866"/>
              <a:gd name="T77" fmla="*/ 136 h 285"/>
              <a:gd name="T78" fmla="*/ 814 w 866"/>
              <a:gd name="T79" fmla="*/ 65 h 285"/>
              <a:gd name="T80" fmla="*/ 832 w 866"/>
              <a:gd name="T81" fmla="*/ 56 h 285"/>
              <a:gd name="T82" fmla="*/ 767 w 866"/>
              <a:gd name="T83" fmla="*/ 38 h 285"/>
              <a:gd name="T84" fmla="*/ 767 w 866"/>
              <a:gd name="T85" fmla="*/ 56 h 285"/>
              <a:gd name="T86" fmla="*/ 771 w 866"/>
              <a:gd name="T87" fmla="*/ 61 h 285"/>
              <a:gd name="T88" fmla="*/ 712 w 866"/>
              <a:gd name="T89" fmla="*/ 58 h 285"/>
              <a:gd name="T90" fmla="*/ 714 w 866"/>
              <a:gd name="T91" fmla="*/ 38 h 285"/>
              <a:gd name="T92" fmla="*/ 640 w 866"/>
              <a:gd name="T93" fmla="*/ 56 h 285"/>
              <a:gd name="T94" fmla="*/ 659 w 866"/>
              <a:gd name="T95" fmla="*/ 64 h 285"/>
              <a:gd name="T96" fmla="*/ 640 w 866"/>
              <a:gd name="T97" fmla="*/ 228 h 285"/>
              <a:gd name="T98" fmla="*/ 605 w 866"/>
              <a:gd name="T99" fmla="*/ 223 h 285"/>
              <a:gd name="T100" fmla="*/ 599 w 866"/>
              <a:gd name="T101" fmla="*/ 64 h 285"/>
              <a:gd name="T102" fmla="*/ 612 w 866"/>
              <a:gd name="T103" fmla="*/ 56 h 285"/>
              <a:gd name="T104" fmla="*/ 619 w 866"/>
              <a:gd name="T105" fmla="*/ 47 h 285"/>
              <a:gd name="T106" fmla="*/ 611 w 866"/>
              <a:gd name="T107" fmla="*/ 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6" h="285">
                <a:moveTo>
                  <a:pt x="408" y="138"/>
                </a:moveTo>
                <a:cubicBezTo>
                  <a:pt x="399" y="138"/>
                  <a:pt x="399" y="138"/>
                  <a:pt x="399" y="138"/>
                </a:cubicBezTo>
                <a:cubicBezTo>
                  <a:pt x="399" y="64"/>
                  <a:pt x="399" y="64"/>
                  <a:pt x="399" y="64"/>
                </a:cubicBezTo>
                <a:cubicBezTo>
                  <a:pt x="404" y="64"/>
                  <a:pt x="419" y="64"/>
                  <a:pt x="428" y="69"/>
                </a:cubicBezTo>
                <a:cubicBezTo>
                  <a:pt x="433" y="71"/>
                  <a:pt x="437" y="75"/>
                  <a:pt x="440" y="79"/>
                </a:cubicBezTo>
                <a:cubicBezTo>
                  <a:pt x="444" y="86"/>
                  <a:pt x="446" y="93"/>
                  <a:pt x="446" y="101"/>
                </a:cubicBezTo>
                <a:cubicBezTo>
                  <a:pt x="446" y="109"/>
                  <a:pt x="444" y="116"/>
                  <a:pt x="440" y="123"/>
                </a:cubicBezTo>
                <a:cubicBezTo>
                  <a:pt x="437" y="127"/>
                  <a:pt x="433" y="131"/>
                  <a:pt x="428" y="133"/>
                </a:cubicBezTo>
                <a:cubicBezTo>
                  <a:pt x="422" y="136"/>
                  <a:pt x="414" y="137"/>
                  <a:pt x="408" y="138"/>
                </a:cubicBezTo>
                <a:moveTo>
                  <a:pt x="533" y="38"/>
                </a:moveTo>
                <a:cubicBezTo>
                  <a:pt x="533" y="38"/>
                  <a:pt x="533" y="38"/>
                  <a:pt x="533" y="38"/>
                </a:cubicBezTo>
                <a:cubicBezTo>
                  <a:pt x="528" y="38"/>
                  <a:pt x="524" y="42"/>
                  <a:pt x="524" y="47"/>
                </a:cubicBezTo>
                <a:cubicBezTo>
                  <a:pt x="524" y="52"/>
                  <a:pt x="528" y="56"/>
                  <a:pt x="533" y="56"/>
                </a:cubicBezTo>
                <a:cubicBezTo>
                  <a:pt x="533" y="56"/>
                  <a:pt x="533" y="56"/>
                  <a:pt x="533" y="56"/>
                </a:cubicBezTo>
                <a:cubicBezTo>
                  <a:pt x="533" y="56"/>
                  <a:pt x="533" y="56"/>
                  <a:pt x="533" y="56"/>
                </a:cubicBezTo>
                <a:cubicBezTo>
                  <a:pt x="536" y="56"/>
                  <a:pt x="539" y="57"/>
                  <a:pt x="542" y="59"/>
                </a:cubicBezTo>
                <a:cubicBezTo>
                  <a:pt x="544" y="59"/>
                  <a:pt x="544" y="61"/>
                  <a:pt x="544" y="63"/>
                </a:cubicBezTo>
                <a:cubicBezTo>
                  <a:pt x="544" y="208"/>
                  <a:pt x="544" y="208"/>
                  <a:pt x="544" y="208"/>
                </a:cubicBezTo>
                <a:cubicBezTo>
                  <a:pt x="544" y="208"/>
                  <a:pt x="544" y="208"/>
                  <a:pt x="544" y="208"/>
                </a:cubicBezTo>
                <a:cubicBezTo>
                  <a:pt x="544" y="208"/>
                  <a:pt x="544" y="209"/>
                  <a:pt x="544" y="209"/>
                </a:cubicBezTo>
                <a:cubicBezTo>
                  <a:pt x="544" y="210"/>
                  <a:pt x="544" y="211"/>
                  <a:pt x="544" y="211"/>
                </a:cubicBezTo>
                <a:cubicBezTo>
                  <a:pt x="544" y="212"/>
                  <a:pt x="544" y="212"/>
                  <a:pt x="544" y="213"/>
                </a:cubicBezTo>
                <a:cubicBezTo>
                  <a:pt x="544" y="217"/>
                  <a:pt x="542" y="220"/>
                  <a:pt x="539" y="223"/>
                </a:cubicBezTo>
                <a:cubicBezTo>
                  <a:pt x="533" y="228"/>
                  <a:pt x="524" y="228"/>
                  <a:pt x="519" y="221"/>
                </a:cubicBezTo>
                <a:cubicBezTo>
                  <a:pt x="502" y="202"/>
                  <a:pt x="478" y="174"/>
                  <a:pt x="456" y="148"/>
                </a:cubicBezTo>
                <a:cubicBezTo>
                  <a:pt x="463" y="144"/>
                  <a:pt x="469" y="139"/>
                  <a:pt x="474" y="132"/>
                </a:cubicBezTo>
                <a:cubicBezTo>
                  <a:pt x="494" y="111"/>
                  <a:pt x="494" y="77"/>
                  <a:pt x="474" y="56"/>
                </a:cubicBezTo>
                <a:cubicBezTo>
                  <a:pt x="472" y="55"/>
                  <a:pt x="471" y="54"/>
                  <a:pt x="470" y="53"/>
                </a:cubicBezTo>
                <a:cubicBezTo>
                  <a:pt x="470" y="53"/>
                  <a:pt x="469" y="52"/>
                  <a:pt x="469" y="52"/>
                </a:cubicBezTo>
                <a:cubicBezTo>
                  <a:pt x="461" y="45"/>
                  <a:pt x="448" y="42"/>
                  <a:pt x="441" y="42"/>
                </a:cubicBezTo>
                <a:cubicBezTo>
                  <a:pt x="440" y="42"/>
                  <a:pt x="440" y="42"/>
                  <a:pt x="440" y="42"/>
                </a:cubicBezTo>
                <a:cubicBezTo>
                  <a:pt x="433" y="42"/>
                  <a:pt x="261" y="38"/>
                  <a:pt x="260" y="38"/>
                </a:cubicBezTo>
                <a:cubicBezTo>
                  <a:pt x="260" y="38"/>
                  <a:pt x="260" y="38"/>
                  <a:pt x="260" y="38"/>
                </a:cubicBezTo>
                <a:cubicBezTo>
                  <a:pt x="255" y="38"/>
                  <a:pt x="252" y="42"/>
                  <a:pt x="252" y="47"/>
                </a:cubicBezTo>
                <a:cubicBezTo>
                  <a:pt x="252" y="52"/>
                  <a:pt x="255" y="56"/>
                  <a:pt x="260" y="56"/>
                </a:cubicBezTo>
                <a:cubicBezTo>
                  <a:pt x="260" y="56"/>
                  <a:pt x="260" y="56"/>
                  <a:pt x="260" y="56"/>
                </a:cubicBezTo>
                <a:cubicBezTo>
                  <a:pt x="261" y="56"/>
                  <a:pt x="261" y="56"/>
                  <a:pt x="261" y="56"/>
                </a:cubicBezTo>
                <a:cubicBezTo>
                  <a:pt x="266" y="56"/>
                  <a:pt x="270" y="58"/>
                  <a:pt x="273" y="61"/>
                </a:cubicBezTo>
                <a:cubicBezTo>
                  <a:pt x="275" y="63"/>
                  <a:pt x="276" y="65"/>
                  <a:pt x="278" y="67"/>
                </a:cubicBezTo>
                <a:cubicBezTo>
                  <a:pt x="278" y="68"/>
                  <a:pt x="278" y="69"/>
                  <a:pt x="278" y="69"/>
                </a:cubicBezTo>
                <a:cubicBezTo>
                  <a:pt x="278" y="89"/>
                  <a:pt x="277" y="168"/>
                  <a:pt x="277" y="168"/>
                </a:cubicBezTo>
                <a:cubicBezTo>
                  <a:pt x="246" y="139"/>
                  <a:pt x="175" y="71"/>
                  <a:pt x="189" y="84"/>
                </a:cubicBezTo>
                <a:cubicBezTo>
                  <a:pt x="172" y="68"/>
                  <a:pt x="146" y="44"/>
                  <a:pt x="143" y="41"/>
                </a:cubicBezTo>
                <a:cubicBezTo>
                  <a:pt x="143" y="41"/>
                  <a:pt x="142" y="40"/>
                  <a:pt x="138" y="36"/>
                </a:cubicBezTo>
                <a:cubicBezTo>
                  <a:pt x="134" y="33"/>
                  <a:pt x="128" y="33"/>
                  <a:pt x="124" y="37"/>
                </a:cubicBezTo>
                <a:cubicBezTo>
                  <a:pt x="122" y="39"/>
                  <a:pt x="122" y="41"/>
                  <a:pt x="121" y="44"/>
                </a:cubicBezTo>
                <a:cubicBezTo>
                  <a:pt x="121" y="45"/>
                  <a:pt x="121" y="45"/>
                  <a:pt x="121" y="45"/>
                </a:cubicBezTo>
                <a:cubicBezTo>
                  <a:pt x="119" y="133"/>
                  <a:pt x="119" y="133"/>
                  <a:pt x="119" y="133"/>
                </a:cubicBezTo>
                <a:cubicBezTo>
                  <a:pt x="116" y="211"/>
                  <a:pt x="116" y="211"/>
                  <a:pt x="116" y="211"/>
                </a:cubicBezTo>
                <a:cubicBezTo>
                  <a:pt x="116" y="211"/>
                  <a:pt x="116" y="211"/>
                  <a:pt x="116" y="211"/>
                </a:cubicBezTo>
                <a:cubicBezTo>
                  <a:pt x="116" y="213"/>
                  <a:pt x="116" y="215"/>
                  <a:pt x="115" y="217"/>
                </a:cubicBezTo>
                <a:cubicBezTo>
                  <a:pt x="114" y="219"/>
                  <a:pt x="113" y="221"/>
                  <a:pt x="111" y="222"/>
                </a:cubicBezTo>
                <a:cubicBezTo>
                  <a:pt x="108" y="226"/>
                  <a:pt x="104" y="228"/>
                  <a:pt x="99" y="228"/>
                </a:cubicBezTo>
                <a:cubicBezTo>
                  <a:pt x="94" y="228"/>
                  <a:pt x="90" y="226"/>
                  <a:pt x="87" y="222"/>
                </a:cubicBezTo>
                <a:cubicBezTo>
                  <a:pt x="85" y="221"/>
                  <a:pt x="84" y="219"/>
                  <a:pt x="83" y="217"/>
                </a:cubicBezTo>
                <a:cubicBezTo>
                  <a:pt x="82" y="215"/>
                  <a:pt x="82" y="214"/>
                  <a:pt x="82" y="212"/>
                </a:cubicBezTo>
                <a:cubicBezTo>
                  <a:pt x="82" y="35"/>
                  <a:pt x="82" y="35"/>
                  <a:pt x="82" y="35"/>
                </a:cubicBezTo>
                <a:cubicBezTo>
                  <a:pt x="82" y="29"/>
                  <a:pt x="87" y="24"/>
                  <a:pt x="92" y="24"/>
                </a:cubicBezTo>
                <a:cubicBezTo>
                  <a:pt x="170" y="24"/>
                  <a:pt x="788" y="20"/>
                  <a:pt x="842" y="20"/>
                </a:cubicBezTo>
                <a:cubicBezTo>
                  <a:pt x="846" y="17"/>
                  <a:pt x="847" y="11"/>
                  <a:pt x="844" y="6"/>
                </a:cubicBezTo>
                <a:cubicBezTo>
                  <a:pt x="844" y="5"/>
                  <a:pt x="843" y="5"/>
                  <a:pt x="842" y="4"/>
                </a:cubicBezTo>
                <a:cubicBezTo>
                  <a:pt x="838" y="4"/>
                  <a:pt x="12" y="0"/>
                  <a:pt x="12" y="0"/>
                </a:cubicBezTo>
                <a:cubicBezTo>
                  <a:pt x="11" y="0"/>
                  <a:pt x="11" y="0"/>
                  <a:pt x="10" y="0"/>
                </a:cubicBezTo>
                <a:cubicBezTo>
                  <a:pt x="6" y="0"/>
                  <a:pt x="2" y="4"/>
                  <a:pt x="2" y="9"/>
                </a:cubicBezTo>
                <a:cubicBezTo>
                  <a:pt x="2" y="14"/>
                  <a:pt x="5" y="17"/>
                  <a:pt x="9" y="18"/>
                </a:cubicBezTo>
                <a:cubicBezTo>
                  <a:pt x="12" y="20"/>
                  <a:pt x="14" y="21"/>
                  <a:pt x="17" y="22"/>
                </a:cubicBezTo>
                <a:cubicBezTo>
                  <a:pt x="20" y="24"/>
                  <a:pt x="22" y="25"/>
                  <a:pt x="24" y="27"/>
                </a:cubicBezTo>
                <a:cubicBezTo>
                  <a:pt x="24" y="27"/>
                  <a:pt x="24" y="27"/>
                  <a:pt x="24" y="27"/>
                </a:cubicBezTo>
                <a:cubicBezTo>
                  <a:pt x="26" y="30"/>
                  <a:pt x="29" y="33"/>
                  <a:pt x="29" y="40"/>
                </a:cubicBezTo>
                <a:cubicBezTo>
                  <a:pt x="29" y="40"/>
                  <a:pt x="29" y="40"/>
                  <a:pt x="29" y="40"/>
                </a:cubicBezTo>
                <a:cubicBezTo>
                  <a:pt x="29" y="208"/>
                  <a:pt x="29" y="208"/>
                  <a:pt x="29" y="208"/>
                </a:cubicBezTo>
                <a:cubicBezTo>
                  <a:pt x="29" y="209"/>
                  <a:pt x="29" y="209"/>
                  <a:pt x="29" y="209"/>
                </a:cubicBezTo>
                <a:cubicBezTo>
                  <a:pt x="29" y="210"/>
                  <a:pt x="29" y="211"/>
                  <a:pt x="29" y="211"/>
                </a:cubicBezTo>
                <a:cubicBezTo>
                  <a:pt x="29" y="213"/>
                  <a:pt x="29" y="215"/>
                  <a:pt x="28" y="217"/>
                </a:cubicBezTo>
                <a:cubicBezTo>
                  <a:pt x="27" y="219"/>
                  <a:pt x="26" y="221"/>
                  <a:pt x="24" y="222"/>
                </a:cubicBezTo>
                <a:cubicBezTo>
                  <a:pt x="20" y="226"/>
                  <a:pt x="16" y="228"/>
                  <a:pt x="11" y="228"/>
                </a:cubicBezTo>
                <a:cubicBezTo>
                  <a:pt x="11" y="228"/>
                  <a:pt x="11" y="228"/>
                  <a:pt x="11" y="228"/>
                </a:cubicBezTo>
                <a:cubicBezTo>
                  <a:pt x="10" y="228"/>
                  <a:pt x="10" y="228"/>
                  <a:pt x="10" y="228"/>
                </a:cubicBezTo>
                <a:cubicBezTo>
                  <a:pt x="6" y="228"/>
                  <a:pt x="2" y="232"/>
                  <a:pt x="2" y="237"/>
                </a:cubicBezTo>
                <a:cubicBezTo>
                  <a:pt x="2" y="242"/>
                  <a:pt x="6" y="246"/>
                  <a:pt x="10" y="246"/>
                </a:cubicBezTo>
                <a:cubicBezTo>
                  <a:pt x="11" y="246"/>
                  <a:pt x="11" y="246"/>
                  <a:pt x="11" y="246"/>
                </a:cubicBezTo>
                <a:cubicBezTo>
                  <a:pt x="46" y="246"/>
                  <a:pt x="46" y="246"/>
                  <a:pt x="46" y="246"/>
                </a:cubicBezTo>
                <a:cubicBezTo>
                  <a:pt x="143" y="246"/>
                  <a:pt x="143" y="246"/>
                  <a:pt x="143" y="246"/>
                </a:cubicBezTo>
                <a:cubicBezTo>
                  <a:pt x="178" y="246"/>
                  <a:pt x="178" y="246"/>
                  <a:pt x="178" y="246"/>
                </a:cubicBezTo>
                <a:cubicBezTo>
                  <a:pt x="178" y="246"/>
                  <a:pt x="178" y="246"/>
                  <a:pt x="178" y="246"/>
                </a:cubicBezTo>
                <a:cubicBezTo>
                  <a:pt x="183" y="246"/>
                  <a:pt x="187" y="242"/>
                  <a:pt x="187" y="237"/>
                </a:cubicBezTo>
                <a:cubicBezTo>
                  <a:pt x="187" y="232"/>
                  <a:pt x="183" y="228"/>
                  <a:pt x="178" y="228"/>
                </a:cubicBezTo>
                <a:cubicBezTo>
                  <a:pt x="178" y="228"/>
                  <a:pt x="178" y="228"/>
                  <a:pt x="178" y="228"/>
                </a:cubicBezTo>
                <a:cubicBezTo>
                  <a:pt x="177" y="228"/>
                  <a:pt x="177" y="228"/>
                  <a:pt x="177" y="228"/>
                </a:cubicBezTo>
                <a:cubicBezTo>
                  <a:pt x="173" y="228"/>
                  <a:pt x="168" y="226"/>
                  <a:pt x="165" y="222"/>
                </a:cubicBezTo>
                <a:cubicBezTo>
                  <a:pt x="163" y="221"/>
                  <a:pt x="162" y="219"/>
                  <a:pt x="160" y="217"/>
                </a:cubicBezTo>
                <a:cubicBezTo>
                  <a:pt x="160" y="215"/>
                  <a:pt x="160" y="214"/>
                  <a:pt x="160" y="213"/>
                </a:cubicBezTo>
                <a:cubicBezTo>
                  <a:pt x="159" y="194"/>
                  <a:pt x="157" y="119"/>
                  <a:pt x="157" y="119"/>
                </a:cubicBezTo>
                <a:cubicBezTo>
                  <a:pt x="208" y="167"/>
                  <a:pt x="261" y="218"/>
                  <a:pt x="273" y="229"/>
                </a:cubicBezTo>
                <a:cubicBezTo>
                  <a:pt x="290" y="246"/>
                  <a:pt x="290" y="246"/>
                  <a:pt x="290" y="246"/>
                </a:cubicBezTo>
                <a:cubicBezTo>
                  <a:pt x="297" y="252"/>
                  <a:pt x="307" y="251"/>
                  <a:pt x="313" y="245"/>
                </a:cubicBezTo>
                <a:cubicBezTo>
                  <a:pt x="316" y="241"/>
                  <a:pt x="317" y="238"/>
                  <a:pt x="317" y="233"/>
                </a:cubicBezTo>
                <a:cubicBezTo>
                  <a:pt x="317" y="67"/>
                  <a:pt x="317" y="67"/>
                  <a:pt x="317" y="67"/>
                </a:cubicBezTo>
                <a:cubicBezTo>
                  <a:pt x="317" y="61"/>
                  <a:pt x="322" y="56"/>
                  <a:pt x="327" y="56"/>
                </a:cubicBezTo>
                <a:cubicBezTo>
                  <a:pt x="338" y="56"/>
                  <a:pt x="338" y="56"/>
                  <a:pt x="338" y="56"/>
                </a:cubicBezTo>
                <a:cubicBezTo>
                  <a:pt x="343" y="56"/>
                  <a:pt x="348" y="60"/>
                  <a:pt x="348" y="66"/>
                </a:cubicBezTo>
                <a:cubicBezTo>
                  <a:pt x="348" y="211"/>
                  <a:pt x="348" y="211"/>
                  <a:pt x="348" y="211"/>
                </a:cubicBezTo>
                <a:cubicBezTo>
                  <a:pt x="348" y="211"/>
                  <a:pt x="348" y="211"/>
                  <a:pt x="348" y="211"/>
                </a:cubicBezTo>
                <a:cubicBezTo>
                  <a:pt x="348" y="213"/>
                  <a:pt x="348" y="215"/>
                  <a:pt x="347" y="217"/>
                </a:cubicBezTo>
                <a:cubicBezTo>
                  <a:pt x="346" y="219"/>
                  <a:pt x="345" y="221"/>
                  <a:pt x="344" y="222"/>
                </a:cubicBezTo>
                <a:cubicBezTo>
                  <a:pt x="341" y="226"/>
                  <a:pt x="338" y="228"/>
                  <a:pt x="334" y="228"/>
                </a:cubicBezTo>
                <a:cubicBezTo>
                  <a:pt x="334" y="228"/>
                  <a:pt x="334" y="228"/>
                  <a:pt x="334" y="228"/>
                </a:cubicBezTo>
                <a:cubicBezTo>
                  <a:pt x="334" y="228"/>
                  <a:pt x="334" y="228"/>
                  <a:pt x="334" y="228"/>
                </a:cubicBezTo>
                <a:cubicBezTo>
                  <a:pt x="329" y="228"/>
                  <a:pt x="325" y="232"/>
                  <a:pt x="325" y="237"/>
                </a:cubicBezTo>
                <a:cubicBezTo>
                  <a:pt x="325" y="242"/>
                  <a:pt x="329" y="246"/>
                  <a:pt x="334" y="246"/>
                </a:cubicBezTo>
                <a:cubicBezTo>
                  <a:pt x="334" y="246"/>
                  <a:pt x="334" y="246"/>
                  <a:pt x="334" y="246"/>
                </a:cubicBezTo>
                <a:cubicBezTo>
                  <a:pt x="353" y="246"/>
                  <a:pt x="353" y="246"/>
                  <a:pt x="353" y="246"/>
                </a:cubicBezTo>
                <a:cubicBezTo>
                  <a:pt x="418" y="246"/>
                  <a:pt x="418" y="246"/>
                  <a:pt x="418" y="246"/>
                </a:cubicBezTo>
                <a:cubicBezTo>
                  <a:pt x="418" y="246"/>
                  <a:pt x="418" y="246"/>
                  <a:pt x="418" y="246"/>
                </a:cubicBezTo>
                <a:cubicBezTo>
                  <a:pt x="419" y="246"/>
                  <a:pt x="419" y="246"/>
                  <a:pt x="419" y="246"/>
                </a:cubicBezTo>
                <a:cubicBezTo>
                  <a:pt x="423" y="246"/>
                  <a:pt x="427" y="242"/>
                  <a:pt x="427" y="237"/>
                </a:cubicBezTo>
                <a:cubicBezTo>
                  <a:pt x="427" y="232"/>
                  <a:pt x="423" y="228"/>
                  <a:pt x="419" y="228"/>
                </a:cubicBezTo>
                <a:cubicBezTo>
                  <a:pt x="418" y="228"/>
                  <a:pt x="418" y="228"/>
                  <a:pt x="418" y="228"/>
                </a:cubicBezTo>
                <a:cubicBezTo>
                  <a:pt x="418" y="228"/>
                  <a:pt x="418" y="228"/>
                  <a:pt x="418" y="228"/>
                </a:cubicBezTo>
                <a:cubicBezTo>
                  <a:pt x="417" y="228"/>
                  <a:pt x="417" y="228"/>
                  <a:pt x="417" y="228"/>
                </a:cubicBezTo>
                <a:cubicBezTo>
                  <a:pt x="412" y="228"/>
                  <a:pt x="408" y="226"/>
                  <a:pt x="404" y="222"/>
                </a:cubicBezTo>
                <a:cubicBezTo>
                  <a:pt x="402" y="221"/>
                  <a:pt x="401" y="219"/>
                  <a:pt x="400" y="217"/>
                </a:cubicBezTo>
                <a:cubicBezTo>
                  <a:pt x="399" y="215"/>
                  <a:pt x="399" y="213"/>
                  <a:pt x="399" y="211"/>
                </a:cubicBezTo>
                <a:cubicBezTo>
                  <a:pt x="399" y="211"/>
                  <a:pt x="399" y="211"/>
                  <a:pt x="399" y="211"/>
                </a:cubicBezTo>
                <a:cubicBezTo>
                  <a:pt x="399" y="169"/>
                  <a:pt x="399" y="169"/>
                  <a:pt x="399" y="169"/>
                </a:cubicBezTo>
                <a:cubicBezTo>
                  <a:pt x="416" y="169"/>
                  <a:pt x="416" y="169"/>
                  <a:pt x="416" y="169"/>
                </a:cubicBezTo>
                <a:cubicBezTo>
                  <a:pt x="437" y="193"/>
                  <a:pt x="456" y="215"/>
                  <a:pt x="468" y="229"/>
                </a:cubicBezTo>
                <a:cubicBezTo>
                  <a:pt x="469" y="231"/>
                  <a:pt x="469" y="231"/>
                  <a:pt x="469" y="231"/>
                </a:cubicBezTo>
                <a:cubicBezTo>
                  <a:pt x="477" y="241"/>
                  <a:pt x="488" y="246"/>
                  <a:pt x="500" y="246"/>
                </a:cubicBezTo>
                <a:cubicBezTo>
                  <a:pt x="517" y="246"/>
                  <a:pt x="517" y="246"/>
                  <a:pt x="517" y="246"/>
                </a:cubicBezTo>
                <a:cubicBezTo>
                  <a:pt x="702" y="246"/>
                  <a:pt x="702" y="246"/>
                  <a:pt x="702" y="246"/>
                </a:cubicBezTo>
                <a:cubicBezTo>
                  <a:pt x="702" y="246"/>
                  <a:pt x="702" y="246"/>
                  <a:pt x="702" y="246"/>
                </a:cubicBezTo>
                <a:cubicBezTo>
                  <a:pt x="703" y="246"/>
                  <a:pt x="703" y="246"/>
                  <a:pt x="703" y="246"/>
                </a:cubicBezTo>
                <a:cubicBezTo>
                  <a:pt x="704" y="246"/>
                  <a:pt x="704" y="246"/>
                  <a:pt x="704" y="246"/>
                </a:cubicBezTo>
                <a:cubicBezTo>
                  <a:pt x="704" y="245"/>
                  <a:pt x="704" y="245"/>
                  <a:pt x="704" y="245"/>
                </a:cubicBezTo>
                <a:cubicBezTo>
                  <a:pt x="708" y="245"/>
                  <a:pt x="711" y="241"/>
                  <a:pt x="711" y="237"/>
                </a:cubicBezTo>
                <a:cubicBezTo>
                  <a:pt x="711" y="232"/>
                  <a:pt x="707" y="228"/>
                  <a:pt x="702" y="228"/>
                </a:cubicBezTo>
                <a:cubicBezTo>
                  <a:pt x="702" y="228"/>
                  <a:pt x="702" y="228"/>
                  <a:pt x="702" y="228"/>
                </a:cubicBezTo>
                <a:cubicBezTo>
                  <a:pt x="702" y="228"/>
                  <a:pt x="701" y="228"/>
                  <a:pt x="701" y="228"/>
                </a:cubicBezTo>
                <a:cubicBezTo>
                  <a:pt x="700" y="228"/>
                  <a:pt x="700" y="228"/>
                  <a:pt x="700" y="227"/>
                </a:cubicBezTo>
                <a:cubicBezTo>
                  <a:pt x="698" y="226"/>
                  <a:pt x="698" y="225"/>
                  <a:pt x="699" y="223"/>
                </a:cubicBezTo>
                <a:cubicBezTo>
                  <a:pt x="701" y="220"/>
                  <a:pt x="730" y="181"/>
                  <a:pt x="730" y="181"/>
                </a:cubicBezTo>
                <a:cubicBezTo>
                  <a:pt x="779" y="261"/>
                  <a:pt x="779" y="261"/>
                  <a:pt x="779" y="261"/>
                </a:cubicBezTo>
                <a:cubicBezTo>
                  <a:pt x="779" y="261"/>
                  <a:pt x="8" y="265"/>
                  <a:pt x="5" y="265"/>
                </a:cubicBezTo>
                <a:cubicBezTo>
                  <a:pt x="1" y="269"/>
                  <a:pt x="0" y="275"/>
                  <a:pt x="3" y="279"/>
                </a:cubicBezTo>
                <a:cubicBezTo>
                  <a:pt x="3" y="280"/>
                  <a:pt x="4" y="280"/>
                  <a:pt x="5" y="281"/>
                </a:cubicBezTo>
                <a:cubicBezTo>
                  <a:pt x="8" y="281"/>
                  <a:pt x="857" y="285"/>
                  <a:pt x="857" y="285"/>
                </a:cubicBezTo>
                <a:cubicBezTo>
                  <a:pt x="857" y="285"/>
                  <a:pt x="857" y="285"/>
                  <a:pt x="857" y="285"/>
                </a:cubicBezTo>
                <a:cubicBezTo>
                  <a:pt x="862" y="285"/>
                  <a:pt x="866" y="281"/>
                  <a:pt x="866" y="276"/>
                </a:cubicBezTo>
                <a:cubicBezTo>
                  <a:pt x="866" y="271"/>
                  <a:pt x="863" y="267"/>
                  <a:pt x="859" y="267"/>
                </a:cubicBezTo>
                <a:cubicBezTo>
                  <a:pt x="856" y="265"/>
                  <a:pt x="853" y="264"/>
                  <a:pt x="850" y="263"/>
                </a:cubicBezTo>
                <a:cubicBezTo>
                  <a:pt x="848" y="261"/>
                  <a:pt x="846" y="260"/>
                  <a:pt x="843" y="258"/>
                </a:cubicBezTo>
                <a:cubicBezTo>
                  <a:pt x="843" y="258"/>
                  <a:pt x="843" y="258"/>
                  <a:pt x="843" y="258"/>
                </a:cubicBezTo>
                <a:cubicBezTo>
                  <a:pt x="843" y="257"/>
                  <a:pt x="842" y="257"/>
                  <a:pt x="842" y="256"/>
                </a:cubicBezTo>
                <a:cubicBezTo>
                  <a:pt x="842" y="256"/>
                  <a:pt x="842" y="256"/>
                  <a:pt x="842" y="256"/>
                </a:cubicBezTo>
                <a:cubicBezTo>
                  <a:pt x="762" y="136"/>
                  <a:pt x="762" y="136"/>
                  <a:pt x="762" y="136"/>
                </a:cubicBezTo>
                <a:cubicBezTo>
                  <a:pt x="813" y="66"/>
                  <a:pt x="813" y="66"/>
                  <a:pt x="813" y="66"/>
                </a:cubicBezTo>
                <a:cubicBezTo>
                  <a:pt x="813" y="66"/>
                  <a:pt x="813" y="66"/>
                  <a:pt x="813" y="66"/>
                </a:cubicBezTo>
                <a:cubicBezTo>
                  <a:pt x="813" y="66"/>
                  <a:pt x="814" y="65"/>
                  <a:pt x="814" y="65"/>
                </a:cubicBezTo>
                <a:cubicBezTo>
                  <a:pt x="814" y="65"/>
                  <a:pt x="814" y="65"/>
                  <a:pt x="814" y="65"/>
                </a:cubicBezTo>
                <a:cubicBezTo>
                  <a:pt x="815" y="63"/>
                  <a:pt x="816" y="62"/>
                  <a:pt x="817" y="61"/>
                </a:cubicBezTo>
                <a:cubicBezTo>
                  <a:pt x="821" y="58"/>
                  <a:pt x="826" y="56"/>
                  <a:pt x="831" y="56"/>
                </a:cubicBezTo>
                <a:cubicBezTo>
                  <a:pt x="832" y="56"/>
                  <a:pt x="832" y="56"/>
                  <a:pt x="832" y="56"/>
                </a:cubicBezTo>
                <a:cubicBezTo>
                  <a:pt x="832" y="56"/>
                  <a:pt x="832" y="56"/>
                  <a:pt x="832" y="56"/>
                </a:cubicBezTo>
                <a:cubicBezTo>
                  <a:pt x="836" y="56"/>
                  <a:pt x="840" y="52"/>
                  <a:pt x="840" y="47"/>
                </a:cubicBezTo>
                <a:cubicBezTo>
                  <a:pt x="840" y="42"/>
                  <a:pt x="836" y="38"/>
                  <a:pt x="832" y="38"/>
                </a:cubicBezTo>
                <a:cubicBezTo>
                  <a:pt x="832" y="38"/>
                  <a:pt x="832" y="38"/>
                  <a:pt x="832" y="38"/>
                </a:cubicBezTo>
                <a:cubicBezTo>
                  <a:pt x="767" y="38"/>
                  <a:pt x="767" y="38"/>
                  <a:pt x="767" y="38"/>
                </a:cubicBezTo>
                <a:cubicBezTo>
                  <a:pt x="767" y="38"/>
                  <a:pt x="767" y="38"/>
                  <a:pt x="767" y="38"/>
                </a:cubicBezTo>
                <a:cubicBezTo>
                  <a:pt x="762" y="38"/>
                  <a:pt x="758" y="42"/>
                  <a:pt x="758" y="47"/>
                </a:cubicBezTo>
                <a:cubicBezTo>
                  <a:pt x="758" y="52"/>
                  <a:pt x="762" y="56"/>
                  <a:pt x="767" y="56"/>
                </a:cubicBezTo>
                <a:cubicBezTo>
                  <a:pt x="767" y="56"/>
                  <a:pt x="767" y="56"/>
                  <a:pt x="767" y="56"/>
                </a:cubicBezTo>
                <a:cubicBezTo>
                  <a:pt x="767" y="56"/>
                  <a:pt x="767" y="56"/>
                  <a:pt x="767" y="56"/>
                </a:cubicBezTo>
                <a:cubicBezTo>
                  <a:pt x="768" y="56"/>
                  <a:pt x="768" y="56"/>
                  <a:pt x="769" y="56"/>
                </a:cubicBezTo>
                <a:cubicBezTo>
                  <a:pt x="770" y="56"/>
                  <a:pt x="770" y="56"/>
                  <a:pt x="771" y="57"/>
                </a:cubicBezTo>
                <a:cubicBezTo>
                  <a:pt x="772" y="58"/>
                  <a:pt x="772" y="60"/>
                  <a:pt x="771" y="61"/>
                </a:cubicBezTo>
                <a:cubicBezTo>
                  <a:pt x="761" y="76"/>
                  <a:pt x="741" y="103"/>
                  <a:pt x="741" y="103"/>
                </a:cubicBezTo>
                <a:cubicBezTo>
                  <a:pt x="713" y="61"/>
                  <a:pt x="713" y="61"/>
                  <a:pt x="713" y="61"/>
                </a:cubicBezTo>
                <a:cubicBezTo>
                  <a:pt x="712" y="59"/>
                  <a:pt x="712" y="59"/>
                  <a:pt x="712" y="59"/>
                </a:cubicBezTo>
                <a:cubicBezTo>
                  <a:pt x="712" y="59"/>
                  <a:pt x="712" y="59"/>
                  <a:pt x="712" y="58"/>
                </a:cubicBezTo>
                <a:cubicBezTo>
                  <a:pt x="712" y="57"/>
                  <a:pt x="713" y="56"/>
                  <a:pt x="714" y="56"/>
                </a:cubicBezTo>
                <a:cubicBezTo>
                  <a:pt x="719" y="56"/>
                  <a:pt x="722" y="52"/>
                  <a:pt x="722" y="47"/>
                </a:cubicBezTo>
                <a:cubicBezTo>
                  <a:pt x="722" y="42"/>
                  <a:pt x="718" y="38"/>
                  <a:pt x="714" y="38"/>
                </a:cubicBezTo>
                <a:cubicBezTo>
                  <a:pt x="714" y="38"/>
                  <a:pt x="714" y="38"/>
                  <a:pt x="714" y="38"/>
                </a:cubicBezTo>
                <a:cubicBezTo>
                  <a:pt x="641" y="38"/>
                  <a:pt x="641" y="38"/>
                  <a:pt x="641" y="38"/>
                </a:cubicBezTo>
                <a:cubicBezTo>
                  <a:pt x="640" y="38"/>
                  <a:pt x="640" y="38"/>
                  <a:pt x="640" y="38"/>
                </a:cubicBezTo>
                <a:cubicBezTo>
                  <a:pt x="636" y="38"/>
                  <a:pt x="632" y="42"/>
                  <a:pt x="632" y="47"/>
                </a:cubicBezTo>
                <a:cubicBezTo>
                  <a:pt x="632" y="52"/>
                  <a:pt x="636" y="56"/>
                  <a:pt x="640" y="56"/>
                </a:cubicBezTo>
                <a:cubicBezTo>
                  <a:pt x="641" y="56"/>
                  <a:pt x="641" y="56"/>
                  <a:pt x="641" y="56"/>
                </a:cubicBezTo>
                <a:cubicBezTo>
                  <a:pt x="641" y="56"/>
                  <a:pt x="641" y="56"/>
                  <a:pt x="641" y="56"/>
                </a:cubicBezTo>
                <a:cubicBezTo>
                  <a:pt x="647" y="56"/>
                  <a:pt x="652" y="58"/>
                  <a:pt x="656" y="61"/>
                </a:cubicBezTo>
                <a:cubicBezTo>
                  <a:pt x="657" y="62"/>
                  <a:pt x="658" y="63"/>
                  <a:pt x="659" y="64"/>
                </a:cubicBezTo>
                <a:cubicBezTo>
                  <a:pt x="709" y="147"/>
                  <a:pt x="709" y="147"/>
                  <a:pt x="709" y="147"/>
                </a:cubicBezTo>
                <a:cubicBezTo>
                  <a:pt x="658" y="218"/>
                  <a:pt x="658" y="218"/>
                  <a:pt x="658" y="218"/>
                </a:cubicBezTo>
                <a:cubicBezTo>
                  <a:pt x="657" y="220"/>
                  <a:pt x="657" y="220"/>
                  <a:pt x="657" y="220"/>
                </a:cubicBezTo>
                <a:cubicBezTo>
                  <a:pt x="653" y="225"/>
                  <a:pt x="647" y="228"/>
                  <a:pt x="640" y="228"/>
                </a:cubicBezTo>
                <a:cubicBezTo>
                  <a:pt x="618" y="228"/>
                  <a:pt x="618" y="228"/>
                  <a:pt x="618" y="228"/>
                </a:cubicBezTo>
                <a:cubicBezTo>
                  <a:pt x="618" y="228"/>
                  <a:pt x="618" y="228"/>
                  <a:pt x="618" y="228"/>
                </a:cubicBezTo>
                <a:cubicBezTo>
                  <a:pt x="618" y="228"/>
                  <a:pt x="618" y="228"/>
                  <a:pt x="618" y="228"/>
                </a:cubicBezTo>
                <a:cubicBezTo>
                  <a:pt x="613" y="228"/>
                  <a:pt x="609" y="226"/>
                  <a:pt x="605" y="223"/>
                </a:cubicBezTo>
                <a:cubicBezTo>
                  <a:pt x="603" y="221"/>
                  <a:pt x="602" y="219"/>
                  <a:pt x="600" y="217"/>
                </a:cubicBezTo>
                <a:cubicBezTo>
                  <a:pt x="600" y="215"/>
                  <a:pt x="599" y="213"/>
                  <a:pt x="600" y="212"/>
                </a:cubicBezTo>
                <a:cubicBezTo>
                  <a:pt x="599" y="211"/>
                  <a:pt x="599" y="211"/>
                  <a:pt x="599" y="211"/>
                </a:cubicBezTo>
                <a:cubicBezTo>
                  <a:pt x="599" y="64"/>
                  <a:pt x="599" y="64"/>
                  <a:pt x="599" y="64"/>
                </a:cubicBezTo>
                <a:cubicBezTo>
                  <a:pt x="599" y="63"/>
                  <a:pt x="599" y="63"/>
                  <a:pt x="599" y="63"/>
                </a:cubicBezTo>
                <a:cubicBezTo>
                  <a:pt x="599" y="61"/>
                  <a:pt x="600" y="60"/>
                  <a:pt x="602" y="59"/>
                </a:cubicBezTo>
                <a:cubicBezTo>
                  <a:pt x="605" y="57"/>
                  <a:pt x="608" y="56"/>
                  <a:pt x="611" y="56"/>
                </a:cubicBezTo>
                <a:cubicBezTo>
                  <a:pt x="612" y="56"/>
                  <a:pt x="612" y="56"/>
                  <a:pt x="612" y="56"/>
                </a:cubicBezTo>
                <a:cubicBezTo>
                  <a:pt x="612" y="56"/>
                  <a:pt x="612" y="56"/>
                  <a:pt x="612" y="56"/>
                </a:cubicBezTo>
                <a:cubicBezTo>
                  <a:pt x="612" y="56"/>
                  <a:pt x="612" y="56"/>
                  <a:pt x="612" y="56"/>
                </a:cubicBezTo>
                <a:cubicBezTo>
                  <a:pt x="612" y="56"/>
                  <a:pt x="612" y="56"/>
                  <a:pt x="612" y="56"/>
                </a:cubicBezTo>
                <a:cubicBezTo>
                  <a:pt x="616" y="55"/>
                  <a:pt x="619" y="51"/>
                  <a:pt x="619" y="47"/>
                </a:cubicBezTo>
                <a:cubicBezTo>
                  <a:pt x="619" y="43"/>
                  <a:pt x="616" y="39"/>
                  <a:pt x="612" y="38"/>
                </a:cubicBezTo>
                <a:cubicBezTo>
                  <a:pt x="612" y="38"/>
                  <a:pt x="612" y="38"/>
                  <a:pt x="612" y="38"/>
                </a:cubicBezTo>
                <a:cubicBezTo>
                  <a:pt x="611" y="38"/>
                  <a:pt x="611" y="38"/>
                  <a:pt x="611" y="38"/>
                </a:cubicBezTo>
                <a:cubicBezTo>
                  <a:pt x="611" y="38"/>
                  <a:pt x="611" y="38"/>
                  <a:pt x="611" y="38"/>
                </a:cubicBezTo>
                <a:cubicBezTo>
                  <a:pt x="611" y="38"/>
                  <a:pt x="611" y="38"/>
                  <a:pt x="611" y="38"/>
                </a:cubicBezTo>
                <a:lnTo>
                  <a:pt x="533"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E366A"/>
              </a:solidFill>
              <a:effectLst/>
              <a:uLnTx/>
              <a:uFillTx/>
              <a:latin typeface="Franklin Gothic Book"/>
              <a:ea typeface="+mn-ea"/>
              <a:cs typeface="+mn-cs"/>
            </a:endParaRPr>
          </a:p>
        </p:txBody>
      </p:sp>
      <p:sp>
        <p:nvSpPr>
          <p:cNvPr id="55" name="Speech Bubble: Rectangle 137">
            <a:extLst>
              <a:ext uri="{FF2B5EF4-FFF2-40B4-BE49-F238E27FC236}">
                <a16:creationId xmlns:a16="http://schemas.microsoft.com/office/drawing/2014/main" id="{A78B33CA-ADEC-B9A5-DB44-42CBB42A3C85}"/>
              </a:ext>
            </a:extLst>
          </p:cNvPr>
          <p:cNvSpPr/>
          <p:nvPr/>
        </p:nvSpPr>
        <p:spPr>
          <a:xfrm>
            <a:off x="3233735" y="3189013"/>
            <a:ext cx="1507058" cy="569871"/>
          </a:xfrm>
          <a:prstGeom prst="wedgeRectCallout">
            <a:avLst>
              <a:gd name="adj1" fmla="val -127799"/>
              <a:gd name="adj2" fmla="val 5433"/>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Franklin Gothic Book"/>
              </a:rPr>
              <a:t>80 m </a:t>
            </a:r>
            <a:endParaRPr kumimoji="0" lang="en-US" sz="1800" b="0" i="0" u="none" strike="noStrike" kern="1200" cap="none" spc="0" normalizeH="0" baseline="0" noProof="0" dirty="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36892575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left)">
                                      <p:cBhvr>
                                        <p:cTn id="7" dur="500"/>
                                        <p:tgtEl>
                                          <p:spTgt spid="11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5"/>
                                        </p:tgtEl>
                                        <p:attrNameLst>
                                          <p:attrName>style.visibility</p:attrName>
                                        </p:attrNameLst>
                                      </p:cBhvr>
                                      <p:to>
                                        <p:strVal val="visible"/>
                                      </p:to>
                                    </p:set>
                                    <p:animEffect transition="in" filter="wipe(up)">
                                      <p:cBhvr>
                                        <p:cTn id="11" dur="500"/>
                                        <p:tgtEl>
                                          <p:spTgt spid="135"/>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5"/>
                                        </p:tgtEl>
                                        <p:attrNameLst>
                                          <p:attrName>style.visibility</p:attrName>
                                        </p:attrNameLst>
                                      </p:cBhvr>
                                      <p:to>
                                        <p:strVal val="visible"/>
                                      </p:to>
                                    </p:set>
                                    <p:animEffect transition="in" filter="wipe(left)">
                                      <p:cBhvr>
                                        <p:cTn id="19" dur="500"/>
                                        <p:tgtEl>
                                          <p:spTgt spid="115"/>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138"/>
                                        </p:tgtEl>
                                        <p:attrNameLst>
                                          <p:attrName>style.visibility</p:attrName>
                                        </p:attrNameLst>
                                      </p:cBhvr>
                                      <p:to>
                                        <p:strVal val="visible"/>
                                      </p:to>
                                    </p:set>
                                    <p:animEffect transition="in" filter="wipe(up)">
                                      <p:cBhvr>
                                        <p:cTn id="23" dur="500"/>
                                        <p:tgtEl>
                                          <p:spTgt spid="13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1"/>
                                        </p:tgtEl>
                                        <p:attrNameLst>
                                          <p:attrName>style.visibility</p:attrName>
                                        </p:attrNameLst>
                                      </p:cBhvr>
                                      <p:to>
                                        <p:strVal val="visible"/>
                                      </p:to>
                                    </p:set>
                                    <p:animEffect transition="in" filter="wipe(up)">
                                      <p:cBhvr>
                                        <p:cTn id="28" dur="500"/>
                                        <p:tgtEl>
                                          <p:spTgt spid="14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32"/>
                                        </p:tgtEl>
                                        <p:attrNameLst>
                                          <p:attrName>style.visibility</p:attrName>
                                        </p:attrNameLst>
                                      </p:cBhvr>
                                      <p:to>
                                        <p:strVal val="visible"/>
                                      </p:to>
                                    </p:set>
                                    <p:animEffect transition="in" filter="wipe(down)">
                                      <p:cBhvr>
                                        <p:cTn id="33" dur="500"/>
                                        <p:tgtEl>
                                          <p:spTgt spid="132"/>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47"/>
                                        </p:tgtEl>
                                        <p:attrNameLst>
                                          <p:attrName>style.visibility</p:attrName>
                                        </p:attrNameLst>
                                      </p:cBhvr>
                                      <p:to>
                                        <p:strVal val="visible"/>
                                      </p:to>
                                    </p:set>
                                    <p:animEffect transition="in" filter="wipe(left)">
                                      <p:cBhvr>
                                        <p:cTn id="37" dur="500"/>
                                        <p:tgtEl>
                                          <p:spTgt spid="14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27"/>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100"/>
                                  </p:stCondLst>
                                  <p:childTnLst>
                                    <p:set>
                                      <p:cBhvr>
                                        <p:cTn id="44" dur="1" fill="hold">
                                          <p:stCondLst>
                                            <p:cond delay="0"/>
                                          </p:stCondLst>
                                        </p:cTn>
                                        <p:tgtEl>
                                          <p:spTgt spid="126"/>
                                        </p:tgtEl>
                                        <p:attrNameLst>
                                          <p:attrName>style.visibility</p:attrName>
                                        </p:attrNameLst>
                                      </p:cBhvr>
                                      <p:to>
                                        <p:strVal val="visible"/>
                                      </p:to>
                                    </p:set>
                                  </p:childTnLst>
                                </p:cTn>
                              </p:par>
                            </p:childTnLst>
                          </p:cTn>
                        </p:par>
                        <p:par>
                          <p:cTn id="45" fill="hold">
                            <p:stCondLst>
                              <p:cond delay="100"/>
                            </p:stCondLst>
                            <p:childTnLst>
                              <p:par>
                                <p:cTn id="46" presetID="1" presetClass="entr" presetSubtype="0" fill="hold" grpId="0" nodeType="afterEffect">
                                  <p:stCondLst>
                                    <p:cond delay="100"/>
                                  </p:stCondLst>
                                  <p:childTnLst>
                                    <p:set>
                                      <p:cBhvr>
                                        <p:cTn id="47" dur="1" fill="hold">
                                          <p:stCondLst>
                                            <p:cond delay="0"/>
                                          </p:stCondLst>
                                        </p:cTn>
                                        <p:tgtEl>
                                          <p:spTgt spid="125"/>
                                        </p:tgtEl>
                                        <p:attrNameLst>
                                          <p:attrName>style.visibility</p:attrName>
                                        </p:attrNameLst>
                                      </p:cBhvr>
                                      <p:to>
                                        <p:strVal val="visible"/>
                                      </p:to>
                                    </p:set>
                                  </p:childTnLst>
                                </p:cTn>
                              </p:par>
                            </p:childTnLst>
                          </p:cTn>
                        </p:par>
                        <p:par>
                          <p:cTn id="48" fill="hold">
                            <p:stCondLst>
                              <p:cond delay="200"/>
                            </p:stCondLst>
                            <p:childTnLst>
                              <p:par>
                                <p:cTn id="49" presetID="1" presetClass="entr" presetSubtype="0" fill="hold" grpId="0" nodeType="afterEffect">
                                  <p:stCondLst>
                                    <p:cond delay="100"/>
                                  </p:stCondLst>
                                  <p:childTnLst>
                                    <p:set>
                                      <p:cBhvr>
                                        <p:cTn id="50" dur="1" fill="hold">
                                          <p:stCondLst>
                                            <p:cond delay="0"/>
                                          </p:stCondLst>
                                        </p:cTn>
                                        <p:tgtEl>
                                          <p:spTgt spid="124"/>
                                        </p:tgtEl>
                                        <p:attrNameLst>
                                          <p:attrName>style.visibility</p:attrName>
                                        </p:attrNameLst>
                                      </p:cBhvr>
                                      <p:to>
                                        <p:strVal val="visible"/>
                                      </p:to>
                                    </p:set>
                                  </p:childTnLst>
                                </p:cTn>
                              </p:par>
                            </p:childTnLst>
                          </p:cTn>
                        </p:par>
                        <p:par>
                          <p:cTn id="51" fill="hold">
                            <p:stCondLst>
                              <p:cond delay="300"/>
                            </p:stCondLst>
                            <p:childTnLst>
                              <p:par>
                                <p:cTn id="52" presetID="1" presetClass="entr" presetSubtype="0" fill="hold" grpId="0" nodeType="afterEffect">
                                  <p:stCondLst>
                                    <p:cond delay="100"/>
                                  </p:stCondLst>
                                  <p:childTnLst>
                                    <p:set>
                                      <p:cBhvr>
                                        <p:cTn id="53" dur="1" fill="hold">
                                          <p:stCondLst>
                                            <p:cond delay="0"/>
                                          </p:stCondLst>
                                        </p:cTn>
                                        <p:tgtEl>
                                          <p:spTgt spid="123"/>
                                        </p:tgtEl>
                                        <p:attrNameLst>
                                          <p:attrName>style.visibility</p:attrName>
                                        </p:attrNameLst>
                                      </p:cBhvr>
                                      <p:to>
                                        <p:strVal val="visible"/>
                                      </p:to>
                                    </p:set>
                                  </p:childTnLst>
                                </p:cTn>
                              </p:par>
                            </p:childTnLst>
                          </p:cTn>
                        </p:par>
                        <p:par>
                          <p:cTn id="54" fill="hold">
                            <p:stCondLst>
                              <p:cond delay="400"/>
                            </p:stCondLst>
                            <p:childTnLst>
                              <p:par>
                                <p:cTn id="55" presetID="1" presetClass="entr" presetSubtype="0" fill="hold" grpId="0" nodeType="afterEffect">
                                  <p:stCondLst>
                                    <p:cond delay="100"/>
                                  </p:stCondLst>
                                  <p:childTnLst>
                                    <p:set>
                                      <p:cBhvr>
                                        <p:cTn id="56" dur="1" fill="hold">
                                          <p:stCondLst>
                                            <p:cond delay="0"/>
                                          </p:stCondLst>
                                        </p:cTn>
                                        <p:tgtEl>
                                          <p:spTgt spid="122"/>
                                        </p:tgtEl>
                                        <p:attrNameLst>
                                          <p:attrName>style.visibility</p:attrName>
                                        </p:attrNameLst>
                                      </p:cBhvr>
                                      <p:to>
                                        <p:strVal val="visible"/>
                                      </p:to>
                                    </p:set>
                                  </p:childTnLst>
                                </p:cTn>
                              </p:par>
                            </p:childTnLst>
                          </p:cTn>
                        </p:par>
                        <p:par>
                          <p:cTn id="57" fill="hold">
                            <p:stCondLst>
                              <p:cond delay="500"/>
                            </p:stCondLst>
                            <p:childTnLst>
                              <p:par>
                                <p:cTn id="58" presetID="1" presetClass="entr" presetSubtype="0" fill="hold" grpId="0" nodeType="afterEffect">
                                  <p:stCondLst>
                                    <p:cond delay="100"/>
                                  </p:stCondLst>
                                  <p:childTnLst>
                                    <p:set>
                                      <p:cBhvr>
                                        <p:cTn id="59" dur="1" fill="hold">
                                          <p:stCondLst>
                                            <p:cond delay="0"/>
                                          </p:stCondLst>
                                        </p:cTn>
                                        <p:tgtEl>
                                          <p:spTgt spid="121"/>
                                        </p:tgtEl>
                                        <p:attrNameLst>
                                          <p:attrName>style.visibility</p:attrName>
                                        </p:attrNameLst>
                                      </p:cBhvr>
                                      <p:to>
                                        <p:strVal val="visible"/>
                                      </p:to>
                                    </p:set>
                                  </p:childTnLst>
                                </p:cTn>
                              </p:par>
                            </p:childTnLst>
                          </p:cTn>
                        </p:par>
                        <p:par>
                          <p:cTn id="60" fill="hold">
                            <p:stCondLst>
                              <p:cond delay="600"/>
                            </p:stCondLst>
                            <p:childTnLst>
                              <p:par>
                                <p:cTn id="61" presetID="1" presetClass="entr" presetSubtype="0" fill="hold" grpId="0" nodeType="afterEffect">
                                  <p:stCondLst>
                                    <p:cond delay="100"/>
                                  </p:stCondLst>
                                  <p:childTnLst>
                                    <p:set>
                                      <p:cBhvr>
                                        <p:cTn id="62" dur="1" fill="hold">
                                          <p:stCondLst>
                                            <p:cond delay="0"/>
                                          </p:stCondLst>
                                        </p:cTn>
                                        <p:tgtEl>
                                          <p:spTgt spid="120"/>
                                        </p:tgtEl>
                                        <p:attrNameLst>
                                          <p:attrName>style.visibility</p:attrName>
                                        </p:attrNameLst>
                                      </p:cBhvr>
                                      <p:to>
                                        <p:strVal val="visible"/>
                                      </p:to>
                                    </p:set>
                                  </p:childTnLst>
                                </p:cTn>
                              </p:par>
                            </p:childTnLst>
                          </p:cTn>
                        </p:par>
                        <p:par>
                          <p:cTn id="63" fill="hold">
                            <p:stCondLst>
                              <p:cond delay="700"/>
                            </p:stCondLst>
                            <p:childTnLst>
                              <p:par>
                                <p:cTn id="64" presetID="1" presetClass="entr" presetSubtype="0" fill="hold" grpId="0" nodeType="afterEffect">
                                  <p:stCondLst>
                                    <p:cond delay="100"/>
                                  </p:stCondLst>
                                  <p:childTnLst>
                                    <p:set>
                                      <p:cBhvr>
                                        <p:cTn id="65" dur="1" fill="hold">
                                          <p:stCondLst>
                                            <p:cond delay="0"/>
                                          </p:stCondLst>
                                        </p:cTn>
                                        <p:tgtEl>
                                          <p:spTgt spid="119"/>
                                        </p:tgtEl>
                                        <p:attrNameLst>
                                          <p:attrName>style.visibility</p:attrName>
                                        </p:attrNameLst>
                                      </p:cBhvr>
                                      <p:to>
                                        <p:strVal val="visible"/>
                                      </p:to>
                                    </p:set>
                                  </p:childTnLst>
                                </p:cTn>
                              </p:par>
                            </p:childTnLst>
                          </p:cTn>
                        </p:par>
                        <p:par>
                          <p:cTn id="66" fill="hold">
                            <p:stCondLst>
                              <p:cond delay="800"/>
                            </p:stCondLst>
                            <p:childTnLst>
                              <p:par>
                                <p:cTn id="67" presetID="1" presetClass="entr" presetSubtype="0" fill="hold" grpId="0" nodeType="afterEffect">
                                  <p:stCondLst>
                                    <p:cond delay="100"/>
                                  </p:stCondLst>
                                  <p:childTnLst>
                                    <p:set>
                                      <p:cBhvr>
                                        <p:cTn id="68" dur="1" fill="hold">
                                          <p:stCondLst>
                                            <p:cond delay="0"/>
                                          </p:stCondLst>
                                        </p:cTn>
                                        <p:tgtEl>
                                          <p:spTgt spid="118"/>
                                        </p:tgtEl>
                                        <p:attrNameLst>
                                          <p:attrName>style.visibility</p:attrName>
                                        </p:attrNameLst>
                                      </p:cBhvr>
                                      <p:to>
                                        <p:strVal val="visible"/>
                                      </p:to>
                                    </p:set>
                                  </p:childTnLst>
                                </p:cTn>
                              </p:par>
                            </p:childTnLst>
                          </p:cTn>
                        </p:par>
                        <p:par>
                          <p:cTn id="69" fill="hold">
                            <p:stCondLst>
                              <p:cond delay="900"/>
                            </p:stCondLst>
                            <p:childTnLst>
                              <p:par>
                                <p:cTn id="70" presetID="1" presetClass="entr" presetSubtype="0" fill="hold" grpId="0" nodeType="afterEffect">
                                  <p:stCondLst>
                                    <p:cond delay="100"/>
                                  </p:stCondLst>
                                  <p:childTnLst>
                                    <p:set>
                                      <p:cBhvr>
                                        <p:cTn id="71" dur="1" fill="hold">
                                          <p:stCondLst>
                                            <p:cond delay="0"/>
                                          </p:stCondLst>
                                        </p:cTn>
                                        <p:tgtEl>
                                          <p:spTgt spid="117"/>
                                        </p:tgtEl>
                                        <p:attrNameLst>
                                          <p:attrName>style.visibility</p:attrName>
                                        </p:attrNameLst>
                                      </p:cBhvr>
                                      <p:to>
                                        <p:strVal val="visible"/>
                                      </p:to>
                                    </p:set>
                                  </p:childTnLst>
                                </p:cTn>
                              </p:par>
                            </p:childTnLst>
                          </p:cTn>
                        </p:par>
                        <p:par>
                          <p:cTn id="72" fill="hold">
                            <p:stCondLst>
                              <p:cond delay="1000"/>
                            </p:stCondLst>
                            <p:childTnLst>
                              <p:par>
                                <p:cTn id="73" presetID="1" presetClass="entr" presetSubtype="0" fill="hold" grpId="0" nodeType="afterEffect">
                                  <p:stCondLst>
                                    <p:cond delay="100"/>
                                  </p:stCondLst>
                                  <p:childTnLst>
                                    <p:set>
                                      <p:cBhvr>
                                        <p:cTn id="74" dur="1" fill="hold">
                                          <p:stCondLst>
                                            <p:cond delay="0"/>
                                          </p:stCondLst>
                                        </p:cTn>
                                        <p:tgtEl>
                                          <p:spTgt spid="116"/>
                                        </p:tgtEl>
                                        <p:attrNameLst>
                                          <p:attrName>style.visibility</p:attrName>
                                        </p:attrNameLst>
                                      </p:cBhvr>
                                      <p:to>
                                        <p:strVal val="visible"/>
                                      </p:to>
                                    </p:set>
                                  </p:childTnLst>
                                </p:cTn>
                              </p:par>
                            </p:childTnLst>
                          </p:cTn>
                        </p:par>
                        <p:par>
                          <p:cTn id="75" fill="hold">
                            <p:stCondLst>
                              <p:cond delay="1100"/>
                            </p:stCondLst>
                            <p:childTnLst>
                              <p:par>
                                <p:cTn id="76" presetID="1" presetClass="entr" presetSubtype="0" fill="hold" grpId="0" nodeType="afterEffect">
                                  <p:stCondLst>
                                    <p:cond delay="100"/>
                                  </p:stCondLst>
                                  <p:childTnLst>
                                    <p:set>
                                      <p:cBhvr>
                                        <p:cTn id="77" dur="1" fill="hold">
                                          <p:stCondLst>
                                            <p:cond delay="0"/>
                                          </p:stCondLst>
                                        </p:cTn>
                                        <p:tgtEl>
                                          <p:spTgt spid="131"/>
                                        </p:tgtEl>
                                        <p:attrNameLst>
                                          <p:attrName>style.visibility</p:attrName>
                                        </p:attrNameLst>
                                      </p:cBhvr>
                                      <p:to>
                                        <p:strVal val="visible"/>
                                      </p:to>
                                    </p:set>
                                  </p:childTnLst>
                                </p:cTn>
                              </p:par>
                            </p:childTnLst>
                          </p:cTn>
                        </p:par>
                        <p:par>
                          <p:cTn id="78" fill="hold">
                            <p:stCondLst>
                              <p:cond delay="1200"/>
                            </p:stCondLst>
                            <p:childTnLst>
                              <p:par>
                                <p:cTn id="79" presetID="1" presetClass="entr" presetSubtype="0" fill="hold" grpId="0" nodeType="afterEffect">
                                  <p:stCondLst>
                                    <p:cond delay="100"/>
                                  </p:stCondLst>
                                  <p:childTnLst>
                                    <p:set>
                                      <p:cBhvr>
                                        <p:cTn id="80" dur="1" fill="hold">
                                          <p:stCondLst>
                                            <p:cond delay="0"/>
                                          </p:stCondLst>
                                        </p:cTn>
                                        <p:tgtEl>
                                          <p:spTgt spid="130"/>
                                        </p:tgtEl>
                                        <p:attrNameLst>
                                          <p:attrName>style.visibility</p:attrName>
                                        </p:attrNameLst>
                                      </p:cBhvr>
                                      <p:to>
                                        <p:strVal val="visible"/>
                                      </p:to>
                                    </p:set>
                                  </p:childTnLst>
                                </p:cTn>
                              </p:par>
                            </p:childTnLst>
                          </p:cTn>
                        </p:par>
                        <p:par>
                          <p:cTn id="81" fill="hold">
                            <p:stCondLst>
                              <p:cond delay="1300"/>
                            </p:stCondLst>
                            <p:childTnLst>
                              <p:par>
                                <p:cTn id="82" presetID="1" presetClass="entr" presetSubtype="0" fill="hold" grpId="0" nodeType="afterEffect">
                                  <p:stCondLst>
                                    <p:cond delay="100"/>
                                  </p:stCondLst>
                                  <p:childTnLst>
                                    <p:set>
                                      <p:cBhvr>
                                        <p:cTn id="83" dur="1" fill="hold">
                                          <p:stCondLst>
                                            <p:cond delay="0"/>
                                          </p:stCondLst>
                                        </p:cTn>
                                        <p:tgtEl>
                                          <p:spTgt spid="129"/>
                                        </p:tgtEl>
                                        <p:attrNameLst>
                                          <p:attrName>style.visibility</p:attrName>
                                        </p:attrNameLst>
                                      </p:cBhvr>
                                      <p:to>
                                        <p:strVal val="visible"/>
                                      </p:to>
                                    </p:set>
                                  </p:childTnLst>
                                </p:cTn>
                              </p:par>
                            </p:childTnLst>
                          </p:cTn>
                        </p:par>
                        <p:par>
                          <p:cTn id="84" fill="hold">
                            <p:stCondLst>
                              <p:cond delay="1400"/>
                            </p:stCondLst>
                            <p:childTnLst>
                              <p:par>
                                <p:cTn id="85" presetID="1" presetClass="entr" presetSubtype="0" fill="hold" grpId="0" nodeType="afterEffect">
                                  <p:stCondLst>
                                    <p:cond delay="100"/>
                                  </p:stCondLst>
                                  <p:childTnLst>
                                    <p:set>
                                      <p:cBhvr>
                                        <p:cTn id="86" dur="1" fill="hold">
                                          <p:stCondLst>
                                            <p:cond delay="0"/>
                                          </p:stCondLst>
                                        </p:cTn>
                                        <p:tgtEl>
                                          <p:spTgt spid="128"/>
                                        </p:tgtEl>
                                        <p:attrNameLst>
                                          <p:attrName>style.visibility</p:attrName>
                                        </p:attrNameLst>
                                      </p:cBhvr>
                                      <p:to>
                                        <p:strVal val="visible"/>
                                      </p:to>
                                    </p:set>
                                  </p:childTnLst>
                                </p:cTn>
                              </p:par>
                              <p:par>
                                <p:cTn id="87" presetID="22" presetClass="entr" presetSubtype="4" fill="hold" nodeType="withEffect">
                                  <p:stCondLst>
                                    <p:cond delay="100"/>
                                  </p:stCondLst>
                                  <p:childTnLst>
                                    <p:set>
                                      <p:cBhvr>
                                        <p:cTn id="88" dur="1" fill="hold">
                                          <p:stCondLst>
                                            <p:cond delay="0"/>
                                          </p:stCondLst>
                                        </p:cTn>
                                        <p:tgtEl>
                                          <p:spTgt spid="148"/>
                                        </p:tgtEl>
                                        <p:attrNameLst>
                                          <p:attrName>style.visibility</p:attrName>
                                        </p:attrNameLst>
                                      </p:cBhvr>
                                      <p:to>
                                        <p:strVal val="visible"/>
                                      </p:to>
                                    </p:set>
                                    <p:animEffect transition="in" filter="wipe(down)">
                                      <p:cBhvr>
                                        <p:cTn id="89" dur="500"/>
                                        <p:tgtEl>
                                          <p:spTgt spid="148"/>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160"/>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154"/>
                                        </p:tgtEl>
                                        <p:attrNameLst>
                                          <p:attrName>style.visibility</p:attrName>
                                        </p:attrNameLst>
                                      </p:cBhvr>
                                      <p:to>
                                        <p:strVal val="visible"/>
                                      </p:to>
                                    </p:set>
                                    <p:animEffect transition="in" filter="wipe(left)">
                                      <p:cBhvr>
                                        <p:cTn id="98" dur="500"/>
                                        <p:tgtEl>
                                          <p:spTgt spid="154"/>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66"/>
                                        </p:tgtEl>
                                        <p:attrNameLst>
                                          <p:attrName>style.visibility</p:attrName>
                                        </p:attrNameLst>
                                      </p:cBhvr>
                                      <p:to>
                                        <p:strVal val="visible"/>
                                      </p:to>
                                    </p:set>
                                  </p:childTnLst>
                                </p:cTn>
                              </p:par>
                            </p:childTnLst>
                          </p:cTn>
                        </p:par>
                        <p:par>
                          <p:cTn id="103" fill="hold">
                            <p:stCondLst>
                              <p:cond delay="0"/>
                            </p:stCondLst>
                            <p:childTnLst>
                              <p:par>
                                <p:cTn id="104" presetID="1" presetClass="entr" presetSubtype="0" fill="hold" grpId="0" nodeType="afterEffect">
                                  <p:stCondLst>
                                    <p:cond delay="0"/>
                                  </p:stCondLst>
                                  <p:childTnLst>
                                    <p:set>
                                      <p:cBhvr>
                                        <p:cTn id="105"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47" grpId="0" animBg="1"/>
      <p:bldP spid="158" grpId="0" animBg="1"/>
      <p:bldP spid="160" grpId="0" animBg="1"/>
      <p:bldP spid="166" grpId="0" animBg="1"/>
      <p:bldP spid="5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C6274-0A01-748E-D03B-D0EF5AB676E4}"/>
              </a:ext>
            </a:extLst>
          </p:cNvPr>
          <p:cNvSpPr>
            <a:spLocks noGrp="1"/>
          </p:cNvSpPr>
          <p:nvPr>
            <p:ph type="title"/>
          </p:nvPr>
        </p:nvSpPr>
        <p:spPr/>
        <p:txBody>
          <a:bodyPr/>
          <a:lstStyle/>
          <a:p>
            <a:r>
              <a:rPr lang="en-US" dirty="0"/>
              <a:t>Real Trajectory Data</a:t>
            </a:r>
          </a:p>
        </p:txBody>
      </p:sp>
      <p:sp>
        <p:nvSpPr>
          <p:cNvPr id="4" name="Text Placeholder 3">
            <a:extLst>
              <a:ext uri="{FF2B5EF4-FFF2-40B4-BE49-F238E27FC236}">
                <a16:creationId xmlns:a16="http://schemas.microsoft.com/office/drawing/2014/main" id="{24260CAF-AB2D-919E-9ECF-F194F28F077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E6023A7-765C-2F34-7B89-AB16223758DA}"/>
              </a:ext>
            </a:extLst>
          </p:cNvPr>
          <p:cNvSpPr>
            <a:spLocks noGrp="1"/>
          </p:cNvSpPr>
          <p:nvPr>
            <p:ph type="sldNum" sz="quarter" idx="4"/>
          </p:nvPr>
        </p:nvSpPr>
        <p:spPr/>
        <p:txBody>
          <a:bodyPr/>
          <a:lstStyle/>
          <a:p>
            <a:fld id="{81C94321-FAEA-47AE-93E9-6F9F45587916}" type="slidenum">
              <a:rPr lang="en-US" smtClean="0"/>
              <a:pPr/>
              <a:t>15</a:t>
            </a:fld>
            <a:endParaRPr lang="en-US"/>
          </a:p>
        </p:txBody>
      </p:sp>
      <p:pic>
        <p:nvPicPr>
          <p:cNvPr id="3" name="Picture 2">
            <a:extLst>
              <a:ext uri="{FF2B5EF4-FFF2-40B4-BE49-F238E27FC236}">
                <a16:creationId xmlns:a16="http://schemas.microsoft.com/office/drawing/2014/main" id="{8DD05F0B-1E27-5AD4-23EC-0D35329FCC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2115" y="1398175"/>
            <a:ext cx="11407769" cy="4679028"/>
          </a:xfrm>
          <a:prstGeom prst="rect">
            <a:avLst/>
          </a:prstGeom>
        </p:spPr>
      </p:pic>
    </p:spTree>
    <p:extLst>
      <p:ext uri="{BB962C8B-B14F-4D97-AF65-F5344CB8AC3E}">
        <p14:creationId xmlns:p14="http://schemas.microsoft.com/office/powerpoint/2010/main" val="309157551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B6636D86-E521-4E08-86C1-E3A84D8426BC}"/>
              </a:ext>
            </a:extLst>
          </p:cNvPr>
          <p:cNvSpPr/>
          <p:nvPr/>
        </p:nvSpPr>
        <p:spPr>
          <a:xfrm rot="5400000">
            <a:off x="10291939" y="1632122"/>
            <a:ext cx="965482" cy="2834640"/>
          </a:xfrm>
          <a:prstGeom prst="rect">
            <a:avLst/>
          </a:prstGeom>
          <a:solidFill>
            <a:schemeClr val="bg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1188990-B0A8-4EBF-80F1-4A0ED77E3FAF}"/>
              </a:ext>
            </a:extLst>
          </p:cNvPr>
          <p:cNvSpPr/>
          <p:nvPr/>
        </p:nvSpPr>
        <p:spPr>
          <a:xfrm rot="5400000">
            <a:off x="7953857" y="2788281"/>
            <a:ext cx="6857998" cy="1281439"/>
          </a:xfrm>
          <a:prstGeom prst="rect">
            <a:avLst/>
          </a:prstGeom>
          <a:solidFill>
            <a:schemeClr val="bg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ADD8694C-94D4-4855-97F8-343F614117ED}"/>
              </a:ext>
            </a:extLst>
          </p:cNvPr>
          <p:cNvSpPr/>
          <p:nvPr/>
        </p:nvSpPr>
        <p:spPr>
          <a:xfrm>
            <a:off x="7184357" y="1687914"/>
            <a:ext cx="3379805" cy="36081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1A71C0-B086-48CE-BC27-169E3D7D3E30}"/>
              </a:ext>
            </a:extLst>
          </p:cNvPr>
          <p:cNvSpPr>
            <a:spLocks noGrp="1"/>
          </p:cNvSpPr>
          <p:nvPr>
            <p:ph type="title"/>
          </p:nvPr>
        </p:nvSpPr>
        <p:spPr/>
        <p:txBody>
          <a:bodyPr/>
          <a:lstStyle/>
          <a:p>
            <a:r>
              <a:rPr lang="en-US" dirty="0"/>
              <a:t>Derive Insights from the Vehicles Themselves</a:t>
            </a:r>
          </a:p>
        </p:txBody>
      </p:sp>
      <p:sp>
        <p:nvSpPr>
          <p:cNvPr id="4" name="Text Placeholder 3">
            <a:extLst>
              <a:ext uri="{FF2B5EF4-FFF2-40B4-BE49-F238E27FC236}">
                <a16:creationId xmlns:a16="http://schemas.microsoft.com/office/drawing/2014/main" id="{BA501EA8-94AC-4B52-8445-57FE4F802369}"/>
              </a:ext>
            </a:extLst>
          </p:cNvPr>
          <p:cNvSpPr>
            <a:spLocks noGrp="1"/>
          </p:cNvSpPr>
          <p:nvPr>
            <p:ph type="body" sz="quarter" idx="13"/>
          </p:nvPr>
        </p:nvSpPr>
        <p:spPr/>
        <p:txBody>
          <a:bodyPr/>
          <a:lstStyle/>
          <a:p>
            <a:r>
              <a:rPr lang="en-US"/>
              <a:t>Signal Performance Metrics Available</a:t>
            </a:r>
          </a:p>
        </p:txBody>
      </p:sp>
      <p:sp>
        <p:nvSpPr>
          <p:cNvPr id="75" name="Oval 74">
            <a:extLst>
              <a:ext uri="{FF2B5EF4-FFF2-40B4-BE49-F238E27FC236}">
                <a16:creationId xmlns:a16="http://schemas.microsoft.com/office/drawing/2014/main" id="{93C68321-374D-46F5-ACE7-608A63A9DFB7}"/>
              </a:ext>
            </a:extLst>
          </p:cNvPr>
          <p:cNvSpPr/>
          <p:nvPr/>
        </p:nvSpPr>
        <p:spPr>
          <a:xfrm>
            <a:off x="11665120" y="1436962"/>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6FA08DB5-3625-4B84-986E-411F718352EC}"/>
              </a:ext>
            </a:extLst>
          </p:cNvPr>
          <p:cNvSpPr/>
          <p:nvPr/>
        </p:nvSpPr>
        <p:spPr>
          <a:xfrm>
            <a:off x="11665120" y="2602870"/>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62C2097-8BA5-4869-A464-1C258F7B2E11}"/>
              </a:ext>
            </a:extLst>
          </p:cNvPr>
          <p:cNvSpPr/>
          <p:nvPr/>
        </p:nvSpPr>
        <p:spPr>
          <a:xfrm>
            <a:off x="11665120" y="3775978"/>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C9BFC46F-C124-4FCD-9D16-C86193E88EA9}"/>
              </a:ext>
            </a:extLst>
          </p:cNvPr>
          <p:cNvSpPr/>
          <p:nvPr/>
        </p:nvSpPr>
        <p:spPr>
          <a:xfrm>
            <a:off x="11665120" y="2211834"/>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6181E335-CC3B-4515-A85F-A76284F9FC24}"/>
              </a:ext>
            </a:extLst>
          </p:cNvPr>
          <p:cNvSpPr/>
          <p:nvPr/>
        </p:nvSpPr>
        <p:spPr>
          <a:xfrm>
            <a:off x="11665120" y="3384942"/>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621EB5A4-E353-4238-A9A1-978CB0DB9390}"/>
              </a:ext>
            </a:extLst>
          </p:cNvPr>
          <p:cNvSpPr/>
          <p:nvPr/>
        </p:nvSpPr>
        <p:spPr>
          <a:xfrm>
            <a:off x="11665120" y="4558050"/>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23ABDD46-D409-49B3-8DF2-0C601FDA53EE}"/>
              </a:ext>
            </a:extLst>
          </p:cNvPr>
          <p:cNvSpPr/>
          <p:nvPr/>
        </p:nvSpPr>
        <p:spPr>
          <a:xfrm>
            <a:off x="11665120" y="1820798"/>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5BB0FD03-7D22-4855-A881-DD9C302A5205}"/>
              </a:ext>
            </a:extLst>
          </p:cNvPr>
          <p:cNvSpPr/>
          <p:nvPr/>
        </p:nvSpPr>
        <p:spPr>
          <a:xfrm>
            <a:off x="11665120" y="2993906"/>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FC00FA8-4110-40A5-A41E-0A589F724F3B}"/>
              </a:ext>
            </a:extLst>
          </p:cNvPr>
          <p:cNvSpPr/>
          <p:nvPr/>
        </p:nvSpPr>
        <p:spPr>
          <a:xfrm>
            <a:off x="11665120" y="4167014"/>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CE4901D4-6281-44D3-9981-D63704B01671}"/>
              </a:ext>
            </a:extLst>
          </p:cNvPr>
          <p:cNvGrpSpPr/>
          <p:nvPr/>
        </p:nvGrpSpPr>
        <p:grpSpPr>
          <a:xfrm>
            <a:off x="11024067" y="2737744"/>
            <a:ext cx="614763" cy="614763"/>
            <a:chOff x="10761837" y="-173326"/>
            <a:chExt cx="1740754" cy="1740754"/>
          </a:xfrm>
        </p:grpSpPr>
        <p:sp>
          <p:nvSpPr>
            <p:cNvPr id="87" name="Rectangle 86">
              <a:extLst>
                <a:ext uri="{FF2B5EF4-FFF2-40B4-BE49-F238E27FC236}">
                  <a16:creationId xmlns:a16="http://schemas.microsoft.com/office/drawing/2014/main" id="{81E926F6-9D01-4B2F-BD15-0F7A8ED35AC8}"/>
                </a:ext>
              </a:extLst>
            </p:cNvPr>
            <p:cNvSpPr/>
            <p:nvPr/>
          </p:nvSpPr>
          <p:spPr>
            <a:xfrm>
              <a:off x="11361600" y="86400"/>
              <a:ext cx="547200" cy="12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Graphic 87" descr="Traffic light with solid fill">
              <a:extLst>
                <a:ext uri="{FF2B5EF4-FFF2-40B4-BE49-F238E27FC236}">
                  <a16:creationId xmlns:a16="http://schemas.microsoft.com/office/drawing/2014/main" id="{350E64D5-4819-4BBB-B27E-F20E35A1AB1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61837" y="-173326"/>
              <a:ext cx="1740754" cy="1740754"/>
            </a:xfrm>
            <a:prstGeom prst="rect">
              <a:avLst/>
            </a:prstGeom>
          </p:spPr>
        </p:pic>
        <p:sp>
          <p:nvSpPr>
            <p:cNvPr id="89" name="Oval 88">
              <a:extLst>
                <a:ext uri="{FF2B5EF4-FFF2-40B4-BE49-F238E27FC236}">
                  <a16:creationId xmlns:a16="http://schemas.microsoft.com/office/drawing/2014/main" id="{519D504F-59C4-45AD-A363-F359C163D9F4}"/>
                </a:ext>
              </a:extLst>
            </p:cNvPr>
            <p:cNvSpPr/>
            <p:nvPr/>
          </p:nvSpPr>
          <p:spPr>
            <a:xfrm>
              <a:off x="11451482" y="917067"/>
              <a:ext cx="362837" cy="36283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0" name="Straight Connector 89">
            <a:extLst>
              <a:ext uri="{FF2B5EF4-FFF2-40B4-BE49-F238E27FC236}">
                <a16:creationId xmlns:a16="http://schemas.microsoft.com/office/drawing/2014/main" id="{24A608DB-E3E2-47C5-A890-768BB212B819}"/>
              </a:ext>
            </a:extLst>
          </p:cNvPr>
          <p:cNvCxnSpPr>
            <a:cxnSpLocks/>
            <a:endCxn id="73" idx="1"/>
          </p:cNvCxnSpPr>
          <p:nvPr/>
        </p:nvCxnSpPr>
        <p:spPr>
          <a:xfrm flipH="1" flipV="1">
            <a:off x="11382856" y="2"/>
            <a:ext cx="4" cy="25667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1B33723-AF13-4643-B2B1-ADF98D50149C}"/>
              </a:ext>
            </a:extLst>
          </p:cNvPr>
          <p:cNvCxnSpPr>
            <a:cxnSpLocks/>
            <a:stCxn id="73" idx="3"/>
          </p:cNvCxnSpPr>
          <p:nvPr/>
        </p:nvCxnSpPr>
        <p:spPr>
          <a:xfrm flipV="1">
            <a:off x="11382856" y="3564584"/>
            <a:ext cx="3" cy="329341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2" name="Picture 91" descr="A picture containing indoor, mug, pot&#10;&#10;Description automatically generated">
            <a:extLst>
              <a:ext uri="{FF2B5EF4-FFF2-40B4-BE49-F238E27FC236}">
                <a16:creationId xmlns:a16="http://schemas.microsoft.com/office/drawing/2014/main" id="{12D88434-0C19-4122-806E-B40BBF81D2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49065" y="935697"/>
            <a:ext cx="346411" cy="743249"/>
          </a:xfrm>
          <a:prstGeom prst="rect">
            <a:avLst/>
          </a:prstGeom>
        </p:spPr>
      </p:pic>
      <p:sp>
        <p:nvSpPr>
          <p:cNvPr id="95" name="TextBox 94">
            <a:extLst>
              <a:ext uri="{FF2B5EF4-FFF2-40B4-BE49-F238E27FC236}">
                <a16:creationId xmlns:a16="http://schemas.microsoft.com/office/drawing/2014/main" id="{855CCDC3-A641-49DA-9059-417954692E9F}"/>
              </a:ext>
            </a:extLst>
          </p:cNvPr>
          <p:cNvSpPr txBox="1"/>
          <p:nvPr/>
        </p:nvSpPr>
        <p:spPr>
          <a:xfrm>
            <a:off x="884558" y="1658656"/>
            <a:ext cx="2834640" cy="530402"/>
          </a:xfrm>
          <a:prstGeom prst="rect">
            <a:avLst/>
          </a:prstGeom>
          <a:noFill/>
        </p:spPr>
        <p:txBody>
          <a:bodyPr wrap="square" lIns="0" rIns="0" rtlCol="0">
            <a:spAutoFit/>
          </a:bodyPr>
          <a:lstStyle/>
          <a:p>
            <a:pPr marR="0" lvl="0" algn="l" defTabSz="914400" rtl="0" eaLnBrk="1" fontAlgn="auto" latinLnBrk="0" hangingPunct="1">
              <a:lnSpc>
                <a:spcPct val="110000"/>
              </a:lnSpc>
              <a:spcBef>
                <a:spcPts val="0"/>
              </a:spcBef>
              <a:buClrTx/>
              <a:buSzTx/>
              <a:tabLst/>
              <a:defRPr/>
            </a:pPr>
            <a:r>
              <a:rPr lang="en-US" sz="2800" dirty="0">
                <a:latin typeface="Franklin Gothic Medium" panose="020B0603020102020204" pitchFamily="34" charset="0"/>
              </a:rPr>
              <a:t>Travel Time</a:t>
            </a:r>
          </a:p>
        </p:txBody>
      </p:sp>
      <p:sp>
        <p:nvSpPr>
          <p:cNvPr id="96" name="TextBox 95">
            <a:extLst>
              <a:ext uri="{FF2B5EF4-FFF2-40B4-BE49-F238E27FC236}">
                <a16:creationId xmlns:a16="http://schemas.microsoft.com/office/drawing/2014/main" id="{D2B9D047-56F3-4081-8AE7-E3A361BAEA1A}"/>
              </a:ext>
            </a:extLst>
          </p:cNvPr>
          <p:cNvSpPr txBox="1"/>
          <p:nvPr/>
        </p:nvSpPr>
        <p:spPr>
          <a:xfrm>
            <a:off x="884558" y="2884746"/>
            <a:ext cx="2834640" cy="530402"/>
          </a:xfrm>
          <a:prstGeom prst="rect">
            <a:avLst/>
          </a:prstGeom>
          <a:noFill/>
        </p:spPr>
        <p:txBody>
          <a:bodyPr wrap="square" lIns="0" rIns="0" rtlCol="0">
            <a:spAutoFit/>
          </a:bodyPr>
          <a:lstStyle/>
          <a:p>
            <a:pPr marR="0" lvl="0" algn="l" defTabSz="914400" rtl="0" eaLnBrk="1" fontAlgn="auto" latinLnBrk="0" hangingPunct="1">
              <a:lnSpc>
                <a:spcPct val="110000"/>
              </a:lnSpc>
              <a:spcBef>
                <a:spcPts val="0"/>
              </a:spcBef>
              <a:buClrTx/>
              <a:buSzTx/>
              <a:tabLst/>
              <a:defRPr/>
            </a:pPr>
            <a:r>
              <a:rPr lang="en-US" sz="2800" dirty="0">
                <a:latin typeface="Franklin Gothic Medium" panose="020B0603020102020204" pitchFamily="34" charset="0"/>
              </a:rPr>
              <a:t>Approach Speed</a:t>
            </a:r>
          </a:p>
        </p:txBody>
      </p:sp>
      <p:sp>
        <p:nvSpPr>
          <p:cNvPr id="97" name="TextBox 96">
            <a:extLst>
              <a:ext uri="{FF2B5EF4-FFF2-40B4-BE49-F238E27FC236}">
                <a16:creationId xmlns:a16="http://schemas.microsoft.com/office/drawing/2014/main" id="{CE33F6C1-6DB4-4810-9661-6A342D9CBE5A}"/>
              </a:ext>
            </a:extLst>
          </p:cNvPr>
          <p:cNvSpPr txBox="1"/>
          <p:nvPr/>
        </p:nvSpPr>
        <p:spPr>
          <a:xfrm>
            <a:off x="4350489" y="4105773"/>
            <a:ext cx="2834640" cy="530402"/>
          </a:xfrm>
          <a:prstGeom prst="rect">
            <a:avLst/>
          </a:prstGeom>
          <a:noFill/>
        </p:spPr>
        <p:txBody>
          <a:bodyPr wrap="square" lIns="0" rIns="0" rtlCol="0">
            <a:spAutoFit/>
          </a:bodyPr>
          <a:lstStyle/>
          <a:p>
            <a:pPr marR="0" lvl="0" algn="l" defTabSz="914400" rtl="0" eaLnBrk="1" fontAlgn="auto" latinLnBrk="0" hangingPunct="1">
              <a:lnSpc>
                <a:spcPct val="110000"/>
              </a:lnSpc>
              <a:spcBef>
                <a:spcPts val="0"/>
              </a:spcBef>
              <a:buClrTx/>
              <a:buSzTx/>
              <a:tabLst/>
              <a:defRPr/>
            </a:pPr>
            <a:r>
              <a:rPr lang="en-US" sz="2800" dirty="0">
                <a:latin typeface="Franklin Gothic Medium" panose="020B0603020102020204" pitchFamily="34" charset="0"/>
              </a:rPr>
              <a:t>Split Failures</a:t>
            </a:r>
          </a:p>
        </p:txBody>
      </p:sp>
      <p:sp>
        <p:nvSpPr>
          <p:cNvPr id="98" name="TextBox 97">
            <a:extLst>
              <a:ext uri="{FF2B5EF4-FFF2-40B4-BE49-F238E27FC236}">
                <a16:creationId xmlns:a16="http://schemas.microsoft.com/office/drawing/2014/main" id="{11BEAF90-0CF3-4A07-A115-A51C3E54C965}"/>
              </a:ext>
            </a:extLst>
          </p:cNvPr>
          <p:cNvSpPr txBox="1"/>
          <p:nvPr/>
        </p:nvSpPr>
        <p:spPr>
          <a:xfrm>
            <a:off x="4350489" y="1658656"/>
            <a:ext cx="2834640" cy="530402"/>
          </a:xfrm>
          <a:prstGeom prst="rect">
            <a:avLst/>
          </a:prstGeom>
          <a:noFill/>
        </p:spPr>
        <p:txBody>
          <a:bodyPr wrap="square" lIns="0" rIns="0" rtlCol="0">
            <a:spAutoFit/>
          </a:bodyPr>
          <a:lstStyle/>
          <a:p>
            <a:pPr marR="0" lvl="0" algn="l" defTabSz="914400" rtl="0" eaLnBrk="1" fontAlgn="auto" latinLnBrk="0" hangingPunct="1">
              <a:lnSpc>
                <a:spcPct val="110000"/>
              </a:lnSpc>
              <a:spcBef>
                <a:spcPts val="0"/>
              </a:spcBef>
              <a:buClrTx/>
              <a:buSzTx/>
              <a:tabLst/>
              <a:defRPr/>
            </a:pPr>
            <a:r>
              <a:rPr lang="en-US" sz="2800" dirty="0">
                <a:latin typeface="Franklin Gothic Medium" panose="020B0603020102020204" pitchFamily="34" charset="0"/>
              </a:rPr>
              <a:t>Turn Ratios</a:t>
            </a:r>
          </a:p>
        </p:txBody>
      </p:sp>
      <p:sp>
        <p:nvSpPr>
          <p:cNvPr id="99" name="TextBox 98">
            <a:extLst>
              <a:ext uri="{FF2B5EF4-FFF2-40B4-BE49-F238E27FC236}">
                <a16:creationId xmlns:a16="http://schemas.microsoft.com/office/drawing/2014/main" id="{6BD8F263-AF92-4247-8E6C-6B08A59F9DB3}"/>
              </a:ext>
            </a:extLst>
          </p:cNvPr>
          <p:cNvSpPr txBox="1"/>
          <p:nvPr/>
        </p:nvSpPr>
        <p:spPr>
          <a:xfrm>
            <a:off x="4350489" y="2884746"/>
            <a:ext cx="2834640" cy="530402"/>
          </a:xfrm>
          <a:prstGeom prst="rect">
            <a:avLst/>
          </a:prstGeom>
          <a:noFill/>
        </p:spPr>
        <p:txBody>
          <a:bodyPr wrap="square" lIns="0" rIns="0" rtlCol="0">
            <a:spAutoFit/>
          </a:bodyPr>
          <a:lstStyle/>
          <a:p>
            <a:pPr marR="0" lvl="0" algn="l" defTabSz="914400" rtl="0" eaLnBrk="1" fontAlgn="auto" latinLnBrk="0" hangingPunct="1">
              <a:lnSpc>
                <a:spcPct val="110000"/>
              </a:lnSpc>
              <a:spcBef>
                <a:spcPts val="0"/>
              </a:spcBef>
              <a:buClrTx/>
              <a:buSzTx/>
              <a:tabLst/>
              <a:defRPr/>
            </a:pPr>
            <a:r>
              <a:rPr lang="en-US" sz="2800" dirty="0">
                <a:latin typeface="Franklin Gothic Medium" panose="020B0603020102020204" pitchFamily="34" charset="0"/>
              </a:rPr>
              <a:t>Vehicle Counts</a:t>
            </a:r>
          </a:p>
        </p:txBody>
      </p:sp>
      <p:sp>
        <p:nvSpPr>
          <p:cNvPr id="100" name="TextBox 99">
            <a:extLst>
              <a:ext uri="{FF2B5EF4-FFF2-40B4-BE49-F238E27FC236}">
                <a16:creationId xmlns:a16="http://schemas.microsoft.com/office/drawing/2014/main" id="{F647F9B2-65BA-44CB-9762-0A6E8F3EAF94}"/>
              </a:ext>
            </a:extLst>
          </p:cNvPr>
          <p:cNvSpPr txBox="1"/>
          <p:nvPr/>
        </p:nvSpPr>
        <p:spPr>
          <a:xfrm>
            <a:off x="884558" y="4105773"/>
            <a:ext cx="2834640" cy="530402"/>
          </a:xfrm>
          <a:prstGeom prst="rect">
            <a:avLst/>
          </a:prstGeom>
          <a:noFill/>
        </p:spPr>
        <p:txBody>
          <a:bodyPr wrap="square" lIns="0" rIns="0" rtlCol="0">
            <a:spAutoFit/>
          </a:bodyPr>
          <a:lstStyle/>
          <a:p>
            <a:pPr marR="0" lvl="0" algn="l" defTabSz="914400" rtl="0" eaLnBrk="1" fontAlgn="auto" latinLnBrk="0" hangingPunct="1">
              <a:lnSpc>
                <a:spcPct val="110000"/>
              </a:lnSpc>
              <a:spcBef>
                <a:spcPts val="0"/>
              </a:spcBef>
              <a:buClrTx/>
              <a:buSzTx/>
              <a:tabLst/>
              <a:defRPr/>
            </a:pPr>
            <a:r>
              <a:rPr lang="en-US" sz="2800" dirty="0">
                <a:latin typeface="Franklin Gothic Medium" panose="020B0603020102020204" pitchFamily="34" charset="0"/>
              </a:rPr>
              <a:t>Control Delay</a:t>
            </a:r>
          </a:p>
        </p:txBody>
      </p:sp>
      <p:sp>
        <p:nvSpPr>
          <p:cNvPr id="101" name="TextBox 100">
            <a:extLst>
              <a:ext uri="{FF2B5EF4-FFF2-40B4-BE49-F238E27FC236}">
                <a16:creationId xmlns:a16="http://schemas.microsoft.com/office/drawing/2014/main" id="{D0B8635B-9EF6-41DD-A08D-4C713375B386}"/>
              </a:ext>
            </a:extLst>
          </p:cNvPr>
          <p:cNvSpPr txBox="1"/>
          <p:nvPr/>
        </p:nvSpPr>
        <p:spPr>
          <a:xfrm>
            <a:off x="4350489" y="5326800"/>
            <a:ext cx="2834640" cy="530402"/>
          </a:xfrm>
          <a:prstGeom prst="rect">
            <a:avLst/>
          </a:prstGeom>
          <a:noFill/>
        </p:spPr>
        <p:txBody>
          <a:bodyPr wrap="square" lIns="0" rIns="0" rtlCol="0">
            <a:spAutoFit/>
          </a:bodyPr>
          <a:lstStyle/>
          <a:p>
            <a:pPr marR="0" lvl="0" algn="l" defTabSz="914400" rtl="0" eaLnBrk="1" fontAlgn="auto" latinLnBrk="0" hangingPunct="1">
              <a:lnSpc>
                <a:spcPct val="110000"/>
              </a:lnSpc>
              <a:spcBef>
                <a:spcPts val="0"/>
              </a:spcBef>
              <a:buClrTx/>
              <a:buSzTx/>
              <a:tabLst/>
              <a:defRPr/>
            </a:pPr>
            <a:r>
              <a:rPr lang="en-US" sz="2800" dirty="0">
                <a:latin typeface="Franklin Gothic Medium" panose="020B0603020102020204" pitchFamily="34" charset="0"/>
              </a:rPr>
              <a:t>Stops / AOG </a:t>
            </a:r>
          </a:p>
        </p:txBody>
      </p:sp>
      <p:sp>
        <p:nvSpPr>
          <p:cNvPr id="102" name="TextBox 101">
            <a:extLst>
              <a:ext uri="{FF2B5EF4-FFF2-40B4-BE49-F238E27FC236}">
                <a16:creationId xmlns:a16="http://schemas.microsoft.com/office/drawing/2014/main" id="{FAD3F87D-13FF-469F-BE32-72CC4426F449}"/>
              </a:ext>
            </a:extLst>
          </p:cNvPr>
          <p:cNvSpPr txBox="1"/>
          <p:nvPr/>
        </p:nvSpPr>
        <p:spPr>
          <a:xfrm>
            <a:off x="884558" y="5326800"/>
            <a:ext cx="2834640" cy="530402"/>
          </a:xfrm>
          <a:prstGeom prst="rect">
            <a:avLst/>
          </a:prstGeom>
          <a:noFill/>
        </p:spPr>
        <p:txBody>
          <a:bodyPr wrap="square" lIns="0" rIns="0" rtlCol="0">
            <a:spAutoFit/>
          </a:bodyPr>
          <a:lstStyle/>
          <a:p>
            <a:pPr marR="0" lvl="0" algn="l" defTabSz="914400" rtl="0" eaLnBrk="1" fontAlgn="auto" latinLnBrk="0" hangingPunct="1">
              <a:lnSpc>
                <a:spcPct val="110000"/>
              </a:lnSpc>
              <a:spcBef>
                <a:spcPts val="0"/>
              </a:spcBef>
              <a:buClrTx/>
              <a:buSzTx/>
              <a:tabLst/>
              <a:defRPr/>
            </a:pPr>
            <a:r>
              <a:rPr lang="en-US" sz="2800" dirty="0">
                <a:latin typeface="Franklin Gothic Medium" panose="020B0603020102020204" pitchFamily="34" charset="0"/>
              </a:rPr>
              <a:t>Level of Service</a:t>
            </a:r>
          </a:p>
        </p:txBody>
      </p:sp>
      <p:pic>
        <p:nvPicPr>
          <p:cNvPr id="6" name="Graphic 5" descr="Clock with solid fill">
            <a:extLst>
              <a:ext uri="{FF2B5EF4-FFF2-40B4-BE49-F238E27FC236}">
                <a16:creationId xmlns:a16="http://schemas.microsoft.com/office/drawing/2014/main" id="{C8A333AE-C062-456A-BB47-63B30C1A0DB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4542" y="1658656"/>
            <a:ext cx="548640" cy="548640"/>
          </a:xfrm>
          <a:prstGeom prst="rect">
            <a:avLst/>
          </a:prstGeom>
        </p:spPr>
      </p:pic>
      <p:pic>
        <p:nvPicPr>
          <p:cNvPr id="8" name="Graphic 7" descr="Speedometer Middle with solid fill">
            <a:extLst>
              <a:ext uri="{FF2B5EF4-FFF2-40B4-BE49-F238E27FC236}">
                <a16:creationId xmlns:a16="http://schemas.microsoft.com/office/drawing/2014/main" id="{1777F1EF-5CB6-4F2E-8FAF-3C1B8CABCA0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64542" y="2884746"/>
            <a:ext cx="548640" cy="548640"/>
          </a:xfrm>
          <a:prstGeom prst="rect">
            <a:avLst/>
          </a:prstGeom>
        </p:spPr>
      </p:pic>
      <p:pic>
        <p:nvPicPr>
          <p:cNvPr id="10" name="Graphic 9" descr="Stopwatch 75% with solid fill">
            <a:extLst>
              <a:ext uri="{FF2B5EF4-FFF2-40B4-BE49-F238E27FC236}">
                <a16:creationId xmlns:a16="http://schemas.microsoft.com/office/drawing/2014/main" id="{6D08EDDB-BFB2-424F-A076-2725489903D9}"/>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64542" y="4105773"/>
            <a:ext cx="548640" cy="548640"/>
          </a:xfrm>
          <a:prstGeom prst="rect">
            <a:avLst/>
          </a:prstGeom>
        </p:spPr>
      </p:pic>
      <p:pic>
        <p:nvPicPr>
          <p:cNvPr id="12" name="Graphic 11" descr="Signal with solid fill">
            <a:extLst>
              <a:ext uri="{FF2B5EF4-FFF2-40B4-BE49-F238E27FC236}">
                <a16:creationId xmlns:a16="http://schemas.microsoft.com/office/drawing/2014/main" id="{460EB74D-B2F7-4046-B780-38165C5562F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64542" y="5326800"/>
            <a:ext cx="548640" cy="548640"/>
          </a:xfrm>
          <a:prstGeom prst="rect">
            <a:avLst/>
          </a:prstGeom>
        </p:spPr>
      </p:pic>
      <p:pic>
        <p:nvPicPr>
          <p:cNvPr id="14" name="Graphic 13" descr="Tally with solid fill">
            <a:extLst>
              <a:ext uri="{FF2B5EF4-FFF2-40B4-BE49-F238E27FC236}">
                <a16:creationId xmlns:a16="http://schemas.microsoft.com/office/drawing/2014/main" id="{E6315164-84CB-4F76-9766-E9DCAF40BF82}"/>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710279" y="2884746"/>
            <a:ext cx="548640" cy="548640"/>
          </a:xfrm>
          <a:prstGeom prst="rect">
            <a:avLst/>
          </a:prstGeom>
        </p:spPr>
      </p:pic>
      <p:pic>
        <p:nvPicPr>
          <p:cNvPr id="16" name="Graphic 15" descr="Stop outline">
            <a:extLst>
              <a:ext uri="{FF2B5EF4-FFF2-40B4-BE49-F238E27FC236}">
                <a16:creationId xmlns:a16="http://schemas.microsoft.com/office/drawing/2014/main" id="{D74F9467-DF91-4A00-AB1D-04385ABAC4B6}"/>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3710279" y="5326800"/>
            <a:ext cx="548640" cy="548640"/>
          </a:xfrm>
          <a:prstGeom prst="rect">
            <a:avLst/>
          </a:prstGeom>
        </p:spPr>
      </p:pic>
      <p:pic>
        <p:nvPicPr>
          <p:cNvPr id="18" name="Graphic 17" descr="Traffic light outline">
            <a:extLst>
              <a:ext uri="{FF2B5EF4-FFF2-40B4-BE49-F238E27FC236}">
                <a16:creationId xmlns:a16="http://schemas.microsoft.com/office/drawing/2014/main" id="{AA25AE05-3101-49F9-9C7C-86BCD49B44CB}"/>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3710279" y="4105773"/>
            <a:ext cx="548640" cy="548640"/>
          </a:xfrm>
          <a:prstGeom prst="rect">
            <a:avLst/>
          </a:prstGeom>
        </p:spPr>
      </p:pic>
      <p:pic>
        <p:nvPicPr>
          <p:cNvPr id="20" name="Graphic 19" descr="Fork In Road with solid fill">
            <a:extLst>
              <a:ext uri="{FF2B5EF4-FFF2-40B4-BE49-F238E27FC236}">
                <a16:creationId xmlns:a16="http://schemas.microsoft.com/office/drawing/2014/main" id="{233B16C6-1043-41E2-8745-7B95D31B447F}"/>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3710279" y="1658656"/>
            <a:ext cx="548640" cy="548640"/>
          </a:xfrm>
          <a:prstGeom prst="rect">
            <a:avLst/>
          </a:prstGeom>
        </p:spPr>
      </p:pic>
      <p:sp>
        <p:nvSpPr>
          <p:cNvPr id="46" name="Oval 45">
            <a:extLst>
              <a:ext uri="{FF2B5EF4-FFF2-40B4-BE49-F238E27FC236}">
                <a16:creationId xmlns:a16="http://schemas.microsoft.com/office/drawing/2014/main" id="{819BBC77-CEBB-4C2C-8AA8-C8DAD5A0CCA2}"/>
              </a:ext>
            </a:extLst>
          </p:cNvPr>
          <p:cNvSpPr/>
          <p:nvPr/>
        </p:nvSpPr>
        <p:spPr>
          <a:xfrm>
            <a:off x="11665120" y="5731158"/>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11D445B9-C388-44C2-97E6-A0B5CC38F264}"/>
              </a:ext>
            </a:extLst>
          </p:cNvPr>
          <p:cNvSpPr/>
          <p:nvPr/>
        </p:nvSpPr>
        <p:spPr>
          <a:xfrm>
            <a:off x="11665120" y="4949086"/>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A23F6485-5C5D-478C-84A7-531946230C48}"/>
              </a:ext>
            </a:extLst>
          </p:cNvPr>
          <p:cNvSpPr/>
          <p:nvPr/>
        </p:nvSpPr>
        <p:spPr>
          <a:xfrm>
            <a:off x="11665120" y="5340122"/>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3CD374BB-C7C6-42B0-BEF9-3AD800E40AF2}"/>
              </a:ext>
            </a:extLst>
          </p:cNvPr>
          <p:cNvSpPr/>
          <p:nvPr/>
        </p:nvSpPr>
        <p:spPr>
          <a:xfrm>
            <a:off x="11665120" y="6114574"/>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007BD0C-A3CA-4820-91F6-4297AB79F97C}"/>
              </a:ext>
            </a:extLst>
          </p:cNvPr>
          <p:cNvSpPr/>
          <p:nvPr/>
        </p:nvSpPr>
        <p:spPr>
          <a:xfrm>
            <a:off x="11665120" y="6505610"/>
            <a:ext cx="114300" cy="114300"/>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2268583-3F1D-47C6-8403-A136AED2EFA8}"/>
              </a:ext>
            </a:extLst>
          </p:cNvPr>
          <p:cNvSpPr/>
          <p:nvPr/>
        </p:nvSpPr>
        <p:spPr>
          <a:xfrm>
            <a:off x="7193907" y="1678946"/>
            <a:ext cx="3379805" cy="3608122"/>
          </a:xfrm>
          <a:prstGeom prst="rect">
            <a:avLst/>
          </a:prstGeom>
          <a:solidFill>
            <a:srgbClr val="004FAE">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Arrow Connector 53">
            <a:extLst>
              <a:ext uri="{FF2B5EF4-FFF2-40B4-BE49-F238E27FC236}">
                <a16:creationId xmlns:a16="http://schemas.microsoft.com/office/drawing/2014/main" id="{3AB4AE89-3089-4B85-9D96-5EB958589E52}"/>
              </a:ext>
            </a:extLst>
          </p:cNvPr>
          <p:cNvCxnSpPr>
            <a:cxnSpLocks/>
          </p:cNvCxnSpPr>
          <p:nvPr/>
        </p:nvCxnSpPr>
        <p:spPr>
          <a:xfrm flipV="1">
            <a:off x="7175127" y="1554886"/>
            <a:ext cx="0" cy="3777041"/>
          </a:xfrm>
          <a:prstGeom prst="straightConnector1">
            <a:avLst/>
          </a:prstGeom>
          <a:ln w="57150">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E0F70316-9942-4357-A335-18EB3FA0089B}"/>
              </a:ext>
            </a:extLst>
          </p:cNvPr>
          <p:cNvCxnSpPr>
            <a:cxnSpLocks/>
          </p:cNvCxnSpPr>
          <p:nvPr/>
        </p:nvCxnSpPr>
        <p:spPr>
          <a:xfrm flipV="1">
            <a:off x="7175127" y="5302761"/>
            <a:ext cx="3532045" cy="6737"/>
          </a:xfrm>
          <a:prstGeom prst="straightConnector1">
            <a:avLst/>
          </a:prstGeom>
          <a:ln w="57150">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04E525DF-3CC0-4C44-8761-5CDC4406A16D}"/>
              </a:ext>
            </a:extLst>
          </p:cNvPr>
          <p:cNvSpPr txBox="1"/>
          <p:nvPr/>
        </p:nvSpPr>
        <p:spPr>
          <a:xfrm rot="16200000">
            <a:off x="5914432" y="3375469"/>
            <a:ext cx="1986690" cy="263815"/>
          </a:xfrm>
          <a:prstGeom prst="rect">
            <a:avLst/>
          </a:prstGeom>
          <a:noFill/>
        </p:spPr>
        <p:txBody>
          <a:bodyPr wrap="square" rtlCol="0">
            <a:spAutoFit/>
          </a:bodyPr>
          <a:lstStyle/>
          <a:p>
            <a:pPr algn="ctr"/>
            <a:r>
              <a:rPr lang="en-US">
                <a:solidFill>
                  <a:schemeClr val="bg1">
                    <a:lumMod val="50000"/>
                  </a:schemeClr>
                </a:solidFill>
              </a:rPr>
              <a:t>DISTANCE</a:t>
            </a:r>
          </a:p>
        </p:txBody>
      </p:sp>
      <p:sp>
        <p:nvSpPr>
          <p:cNvPr id="57" name="TextBox 56">
            <a:extLst>
              <a:ext uri="{FF2B5EF4-FFF2-40B4-BE49-F238E27FC236}">
                <a16:creationId xmlns:a16="http://schemas.microsoft.com/office/drawing/2014/main" id="{648FAEC3-A0EE-40DF-9EFA-D06354D6CEFE}"/>
              </a:ext>
            </a:extLst>
          </p:cNvPr>
          <p:cNvSpPr txBox="1"/>
          <p:nvPr/>
        </p:nvSpPr>
        <p:spPr>
          <a:xfrm>
            <a:off x="7828801" y="5360677"/>
            <a:ext cx="1986690" cy="263815"/>
          </a:xfrm>
          <a:prstGeom prst="rect">
            <a:avLst/>
          </a:prstGeom>
          <a:noFill/>
        </p:spPr>
        <p:txBody>
          <a:bodyPr wrap="square" rtlCol="0">
            <a:spAutoFit/>
          </a:bodyPr>
          <a:lstStyle/>
          <a:p>
            <a:pPr algn="ctr"/>
            <a:r>
              <a:rPr lang="en-US">
                <a:solidFill>
                  <a:schemeClr val="bg1">
                    <a:lumMod val="50000"/>
                  </a:schemeClr>
                </a:solidFill>
              </a:rPr>
              <a:t>TIME</a:t>
            </a:r>
          </a:p>
        </p:txBody>
      </p:sp>
      <p:grpSp>
        <p:nvGrpSpPr>
          <p:cNvPr id="58" name="Group 57">
            <a:extLst>
              <a:ext uri="{FF2B5EF4-FFF2-40B4-BE49-F238E27FC236}">
                <a16:creationId xmlns:a16="http://schemas.microsoft.com/office/drawing/2014/main" id="{1515C0F5-F1F7-46A0-9FB6-4C5E33A0FE42}"/>
              </a:ext>
            </a:extLst>
          </p:cNvPr>
          <p:cNvGrpSpPr/>
          <p:nvPr/>
        </p:nvGrpSpPr>
        <p:grpSpPr>
          <a:xfrm>
            <a:off x="7652369" y="2839512"/>
            <a:ext cx="728499" cy="728499"/>
            <a:chOff x="10761837" y="-173326"/>
            <a:chExt cx="1740754" cy="1740754"/>
          </a:xfrm>
        </p:grpSpPr>
        <p:sp>
          <p:nvSpPr>
            <p:cNvPr id="59" name="Rectangle 58">
              <a:extLst>
                <a:ext uri="{FF2B5EF4-FFF2-40B4-BE49-F238E27FC236}">
                  <a16:creationId xmlns:a16="http://schemas.microsoft.com/office/drawing/2014/main" id="{7642FC40-9A1E-4CD2-8DFB-1F9EECBF74B8}"/>
                </a:ext>
              </a:extLst>
            </p:cNvPr>
            <p:cNvSpPr/>
            <p:nvPr/>
          </p:nvSpPr>
          <p:spPr>
            <a:xfrm>
              <a:off x="11361600" y="86400"/>
              <a:ext cx="547200" cy="12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descr="Traffic light with solid fill">
              <a:extLst>
                <a:ext uri="{FF2B5EF4-FFF2-40B4-BE49-F238E27FC236}">
                  <a16:creationId xmlns:a16="http://schemas.microsoft.com/office/drawing/2014/main" id="{FA6D9FE9-6855-4BF5-964E-94160CB185A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61837" y="-173326"/>
              <a:ext cx="1740754" cy="1740754"/>
            </a:xfrm>
            <a:prstGeom prst="rect">
              <a:avLst/>
            </a:prstGeom>
          </p:spPr>
        </p:pic>
        <p:sp>
          <p:nvSpPr>
            <p:cNvPr id="61" name="Oval 60">
              <a:extLst>
                <a:ext uri="{FF2B5EF4-FFF2-40B4-BE49-F238E27FC236}">
                  <a16:creationId xmlns:a16="http://schemas.microsoft.com/office/drawing/2014/main" id="{9ACEE3B5-E2F8-423B-9693-8BCB1EC0BE26}"/>
                </a:ext>
              </a:extLst>
            </p:cNvPr>
            <p:cNvSpPr/>
            <p:nvPr/>
          </p:nvSpPr>
          <p:spPr>
            <a:xfrm>
              <a:off x="11451482" y="917067"/>
              <a:ext cx="362837" cy="36283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D3A6936D-29BD-43A0-8F0C-1A641A057A6A}"/>
              </a:ext>
            </a:extLst>
          </p:cNvPr>
          <p:cNvGrpSpPr/>
          <p:nvPr/>
        </p:nvGrpSpPr>
        <p:grpSpPr>
          <a:xfrm>
            <a:off x="7242656" y="1781126"/>
            <a:ext cx="2447215" cy="3461545"/>
            <a:chOff x="597595" y="2422078"/>
            <a:chExt cx="2447215" cy="3461545"/>
          </a:xfrm>
        </p:grpSpPr>
        <p:sp>
          <p:nvSpPr>
            <p:cNvPr id="63" name="Oval 62">
              <a:extLst>
                <a:ext uri="{FF2B5EF4-FFF2-40B4-BE49-F238E27FC236}">
                  <a16:creationId xmlns:a16="http://schemas.microsoft.com/office/drawing/2014/main" id="{485979D5-E6AA-446D-ABA5-CFB5FD3BD379}"/>
                </a:ext>
              </a:extLst>
            </p:cNvPr>
            <p:cNvSpPr/>
            <p:nvPr/>
          </p:nvSpPr>
          <p:spPr>
            <a:xfrm rot="21069084">
              <a:off x="597595" y="5773895"/>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91418EEE-B369-4EDE-816A-1B06CB65C9DC}"/>
                </a:ext>
              </a:extLst>
            </p:cNvPr>
            <p:cNvSpPr/>
            <p:nvPr/>
          </p:nvSpPr>
          <p:spPr>
            <a:xfrm rot="21069084">
              <a:off x="1660090" y="4250344"/>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9E37D89C-3A9C-4E10-8C37-4A680C0B732E}"/>
                </a:ext>
              </a:extLst>
            </p:cNvPr>
            <p:cNvSpPr/>
            <p:nvPr/>
          </p:nvSpPr>
          <p:spPr>
            <a:xfrm rot="21069084">
              <a:off x="1872589" y="3945633"/>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3E2DAD9-9B59-4072-8C79-643DF19185B2}"/>
                </a:ext>
              </a:extLst>
            </p:cNvPr>
            <p:cNvSpPr/>
            <p:nvPr/>
          </p:nvSpPr>
          <p:spPr>
            <a:xfrm rot="21069084">
              <a:off x="1235092" y="4859766"/>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80FC0B9C-C71D-4580-80BE-BDD1839922D4}"/>
                </a:ext>
              </a:extLst>
            </p:cNvPr>
            <p:cNvSpPr/>
            <p:nvPr/>
          </p:nvSpPr>
          <p:spPr>
            <a:xfrm rot="21069084">
              <a:off x="1022593" y="5164477"/>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F0684102-4736-41E6-B877-EB24EAD892CC}"/>
                </a:ext>
              </a:extLst>
            </p:cNvPr>
            <p:cNvSpPr/>
            <p:nvPr/>
          </p:nvSpPr>
          <p:spPr>
            <a:xfrm rot="21069084">
              <a:off x="2085088" y="3640922"/>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8D59D178-5236-4EA7-820A-30FFB9D6E038}"/>
                </a:ext>
              </a:extLst>
            </p:cNvPr>
            <p:cNvSpPr/>
            <p:nvPr/>
          </p:nvSpPr>
          <p:spPr>
            <a:xfrm rot="21069084">
              <a:off x="1447591" y="4555055"/>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EDE82417-003C-4772-A3C8-D0AC367EC535}"/>
                </a:ext>
              </a:extLst>
            </p:cNvPr>
            <p:cNvSpPr/>
            <p:nvPr/>
          </p:nvSpPr>
          <p:spPr>
            <a:xfrm rot="21069084">
              <a:off x="810094" y="5469188"/>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9F19983F-55D6-4221-9739-3DB39973F0DA}"/>
                </a:ext>
              </a:extLst>
            </p:cNvPr>
            <p:cNvSpPr/>
            <p:nvPr/>
          </p:nvSpPr>
          <p:spPr>
            <a:xfrm rot="21069084">
              <a:off x="2935082" y="2422078"/>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F04A89C-BD5B-4E53-BF6C-28019493F3E8}"/>
                </a:ext>
              </a:extLst>
            </p:cNvPr>
            <p:cNvSpPr/>
            <p:nvPr/>
          </p:nvSpPr>
          <p:spPr>
            <a:xfrm rot="21069084">
              <a:off x="2297587" y="3336211"/>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F24F8863-115C-404F-9D60-035E4BE8A391}"/>
                </a:ext>
              </a:extLst>
            </p:cNvPr>
            <p:cNvSpPr/>
            <p:nvPr/>
          </p:nvSpPr>
          <p:spPr>
            <a:xfrm rot="21069084">
              <a:off x="2510086" y="3031500"/>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2B057E8C-C0E7-4666-B569-C7B7180823D5}"/>
                </a:ext>
              </a:extLst>
            </p:cNvPr>
            <p:cNvSpPr/>
            <p:nvPr/>
          </p:nvSpPr>
          <p:spPr>
            <a:xfrm rot="21069084">
              <a:off x="2722585" y="2726789"/>
              <a:ext cx="109728" cy="109728"/>
            </a:xfrm>
            <a:prstGeom prst="ellipse">
              <a:avLst/>
            </a:prstGeom>
            <a:solidFill>
              <a:srgbClr val="F1C4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4" name="Picture 73">
            <a:extLst>
              <a:ext uri="{FF2B5EF4-FFF2-40B4-BE49-F238E27FC236}">
                <a16:creationId xmlns:a16="http://schemas.microsoft.com/office/drawing/2014/main" id="{E7FC4284-3DB2-470A-B003-05484504F3B6}"/>
              </a:ext>
            </a:extLst>
          </p:cNvPr>
          <p:cNvPicPr>
            <a:picLocks noChangeAspect="1"/>
          </p:cNvPicPr>
          <p:nvPr/>
        </p:nvPicPr>
        <p:blipFill>
          <a:blip r:embed="rId22"/>
          <a:stretch>
            <a:fillRect/>
          </a:stretch>
        </p:blipFill>
        <p:spPr>
          <a:xfrm>
            <a:off x="0" y="0"/>
            <a:ext cx="12192000" cy="6918749"/>
          </a:xfrm>
          <a:prstGeom prst="rect">
            <a:avLst/>
          </a:prstGeom>
        </p:spPr>
      </p:pic>
    </p:spTree>
    <p:extLst>
      <p:ext uri="{BB962C8B-B14F-4D97-AF65-F5344CB8AC3E}">
        <p14:creationId xmlns:p14="http://schemas.microsoft.com/office/powerpoint/2010/main" val="182746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76B92-45C1-4DB8-9A1B-0348B6B08B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101688-4140-467A-9B29-5D9DB57EE7CF}"/>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91387DDE-772D-469E-8085-3FDDF797BBDF}"/>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BCF6693-06D0-4001-A6B8-E1B9C7C781E0}"/>
              </a:ext>
            </a:extLst>
          </p:cNvPr>
          <p:cNvSpPr>
            <a:spLocks noGrp="1"/>
          </p:cNvSpPr>
          <p:nvPr>
            <p:ph type="sldNum" sz="quarter" idx="4"/>
          </p:nvPr>
        </p:nvSpPr>
        <p:spPr/>
        <p:txBody>
          <a:bodyPr/>
          <a:lstStyle/>
          <a:p>
            <a:fld id="{81C94321-FAEA-47AE-93E9-6F9F45587916}" type="slidenum">
              <a:rPr lang="en-US" smtClean="0"/>
              <a:pPr/>
              <a:t>17</a:t>
            </a:fld>
            <a:endParaRPr lang="en-US"/>
          </a:p>
        </p:txBody>
      </p:sp>
      <p:pic>
        <p:nvPicPr>
          <p:cNvPr id="8" name="Picture 7">
            <a:extLst>
              <a:ext uri="{FF2B5EF4-FFF2-40B4-BE49-F238E27FC236}">
                <a16:creationId xmlns:a16="http://schemas.microsoft.com/office/drawing/2014/main" id="{F78C5538-BAF3-48C9-99BA-6EBEB161E7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07" t="1639" r="3247"/>
          <a:stretch/>
        </p:blipFill>
        <p:spPr>
          <a:xfrm>
            <a:off x="0" y="0"/>
            <a:ext cx="12192000" cy="6858000"/>
          </a:xfrm>
          <a:prstGeom prst="rect">
            <a:avLst/>
          </a:prstGeom>
        </p:spPr>
      </p:pic>
    </p:spTree>
    <p:extLst>
      <p:ext uri="{BB962C8B-B14F-4D97-AF65-F5344CB8AC3E}">
        <p14:creationId xmlns:p14="http://schemas.microsoft.com/office/powerpoint/2010/main" val="356656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F06BE-D9FE-76AE-940D-AC79C73098F7}"/>
              </a:ext>
            </a:extLst>
          </p:cNvPr>
          <p:cNvSpPr>
            <a:spLocks noGrp="1"/>
          </p:cNvSpPr>
          <p:nvPr>
            <p:ph type="title"/>
          </p:nvPr>
        </p:nvSpPr>
        <p:spPr>
          <a:xfrm>
            <a:off x="312420" y="76518"/>
            <a:ext cx="10957630" cy="548640"/>
          </a:xfrm>
        </p:spPr>
        <p:txBody>
          <a:bodyPr/>
          <a:lstStyle/>
          <a:p>
            <a:r>
              <a:rPr lang="en-US">
                <a:latin typeface="Franklin Gothic Medium"/>
              </a:rPr>
              <a:t>Sensor-Based / Detector-Based SPMs</a:t>
            </a:r>
            <a:endParaRPr lang="en-US"/>
          </a:p>
        </p:txBody>
      </p:sp>
      <p:sp>
        <p:nvSpPr>
          <p:cNvPr id="4" name="Text Placeholder 3">
            <a:extLst>
              <a:ext uri="{FF2B5EF4-FFF2-40B4-BE49-F238E27FC236}">
                <a16:creationId xmlns:a16="http://schemas.microsoft.com/office/drawing/2014/main" id="{E6A3C898-427C-F534-DC0B-1CA718D1FD49}"/>
              </a:ext>
            </a:extLst>
          </p:cNvPr>
          <p:cNvSpPr>
            <a:spLocks noGrp="1"/>
          </p:cNvSpPr>
          <p:nvPr>
            <p:ph type="body" sz="quarter" idx="13"/>
          </p:nvPr>
        </p:nvSpPr>
        <p:spPr>
          <a:xfrm>
            <a:off x="350520" y="628397"/>
            <a:ext cx="10957630" cy="456881"/>
          </a:xfrm>
        </p:spPr>
        <p:txBody>
          <a:bodyPr vert="horz" lIns="0" tIns="45720" rIns="0" bIns="45720" rtlCol="0" anchor="t">
            <a:noAutofit/>
          </a:bodyPr>
          <a:lstStyle/>
          <a:p>
            <a:endParaRPr lang="en-US"/>
          </a:p>
        </p:txBody>
      </p:sp>
      <p:sp>
        <p:nvSpPr>
          <p:cNvPr id="5" name="Slide Number Placeholder 4">
            <a:extLst>
              <a:ext uri="{FF2B5EF4-FFF2-40B4-BE49-F238E27FC236}">
                <a16:creationId xmlns:a16="http://schemas.microsoft.com/office/drawing/2014/main" id="{3F3ED215-02FE-1F51-61E1-1088B2029EE2}"/>
              </a:ext>
            </a:extLst>
          </p:cNvPr>
          <p:cNvSpPr>
            <a:spLocks noGrp="1"/>
          </p:cNvSpPr>
          <p:nvPr>
            <p:ph type="sldNum" sz="quarter" idx="4"/>
          </p:nvPr>
        </p:nvSpPr>
        <p:spPr/>
        <p:txBody>
          <a:bodyPr/>
          <a:lstStyle/>
          <a:p>
            <a:fld id="{81C94321-FAEA-47AE-93E9-6F9F45587916}" type="slidenum">
              <a:rPr lang="en-US" smtClean="0"/>
              <a:pPr/>
              <a:t>18</a:t>
            </a:fld>
            <a:endParaRPr lang="en-US"/>
          </a:p>
        </p:txBody>
      </p:sp>
      <p:graphicFrame>
        <p:nvGraphicFramePr>
          <p:cNvPr id="3" name="Table 5">
            <a:extLst>
              <a:ext uri="{FF2B5EF4-FFF2-40B4-BE49-F238E27FC236}">
                <a16:creationId xmlns:a16="http://schemas.microsoft.com/office/drawing/2014/main" id="{7B11BCBB-0E85-3FD6-8E51-DE6609F27C24}"/>
              </a:ext>
            </a:extLst>
          </p:cNvPr>
          <p:cNvGraphicFramePr>
            <a:graphicFrameLocks noGrp="1"/>
          </p:cNvGraphicFramePr>
          <p:nvPr/>
        </p:nvGraphicFramePr>
        <p:xfrm>
          <a:off x="350520" y="1351788"/>
          <a:ext cx="4064000" cy="18491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602578052"/>
                    </a:ext>
                  </a:extLst>
                </a:gridCol>
              </a:tblGrid>
              <a:tr h="324696">
                <a:tc>
                  <a:txBody>
                    <a:bodyPr/>
                    <a:lstStyle/>
                    <a:p>
                      <a:r>
                        <a:rPr lang="en-US"/>
                        <a:t>Strengths</a:t>
                      </a:r>
                    </a:p>
                  </a:txBody>
                  <a:tcPr/>
                </a:tc>
                <a:extLst>
                  <a:ext uri="{0D108BD9-81ED-4DB2-BD59-A6C34878D82A}">
                    <a16:rowId xmlns:a16="http://schemas.microsoft.com/office/drawing/2014/main" val="110831707"/>
                  </a:ext>
                </a:extLst>
              </a:tr>
              <a:tr h="370840">
                <a:tc>
                  <a:txBody>
                    <a:bodyPr/>
                    <a:lstStyle/>
                    <a:p>
                      <a:r>
                        <a:rPr lang="en-US"/>
                        <a:t>~100% of traffic</a:t>
                      </a:r>
                    </a:p>
                  </a:txBody>
                  <a:tcPr/>
                </a:tc>
                <a:extLst>
                  <a:ext uri="{0D108BD9-81ED-4DB2-BD59-A6C34878D82A}">
                    <a16:rowId xmlns:a16="http://schemas.microsoft.com/office/drawing/2014/main" val="1440765001"/>
                  </a:ext>
                </a:extLst>
              </a:tr>
              <a:tr h="370840">
                <a:tc>
                  <a:txBody>
                    <a:bodyPr/>
                    <a:lstStyle/>
                    <a:p>
                      <a:r>
                        <a:rPr lang="en-US"/>
                        <a:t>Includes signal timing information</a:t>
                      </a:r>
                    </a:p>
                  </a:txBody>
                  <a:tcPr/>
                </a:tc>
                <a:extLst>
                  <a:ext uri="{0D108BD9-81ED-4DB2-BD59-A6C34878D82A}">
                    <a16:rowId xmlns:a16="http://schemas.microsoft.com/office/drawing/2014/main" val="4050176713"/>
                  </a:ext>
                </a:extLst>
              </a:tr>
              <a:tr h="370840">
                <a:tc>
                  <a:txBody>
                    <a:bodyPr/>
                    <a:lstStyle/>
                    <a:p>
                      <a:r>
                        <a:rPr lang="en-US"/>
                        <a:t>Includes phase termination</a:t>
                      </a:r>
                    </a:p>
                  </a:txBody>
                  <a:tcPr/>
                </a:tc>
                <a:extLst>
                  <a:ext uri="{0D108BD9-81ED-4DB2-BD59-A6C34878D82A}">
                    <a16:rowId xmlns:a16="http://schemas.microsoft.com/office/drawing/2014/main" val="3046178100"/>
                  </a:ext>
                </a:extLst>
              </a:tr>
              <a:tr h="370840">
                <a:tc>
                  <a:txBody>
                    <a:bodyPr/>
                    <a:lstStyle/>
                    <a:p>
                      <a:r>
                        <a:rPr lang="en-US"/>
                        <a:t>Visualize detector actuations</a:t>
                      </a:r>
                    </a:p>
                  </a:txBody>
                  <a:tcPr/>
                </a:tc>
                <a:extLst>
                  <a:ext uri="{0D108BD9-81ED-4DB2-BD59-A6C34878D82A}">
                    <a16:rowId xmlns:a16="http://schemas.microsoft.com/office/drawing/2014/main" val="1206488870"/>
                  </a:ext>
                </a:extLst>
              </a:tr>
            </a:tbl>
          </a:graphicData>
        </a:graphic>
      </p:graphicFrame>
      <p:graphicFrame>
        <p:nvGraphicFramePr>
          <p:cNvPr id="11" name="Table 10">
            <a:extLst>
              <a:ext uri="{FF2B5EF4-FFF2-40B4-BE49-F238E27FC236}">
                <a16:creationId xmlns:a16="http://schemas.microsoft.com/office/drawing/2014/main" id="{CFC9680A-64E6-9C73-72B8-16E03089DCC4}"/>
              </a:ext>
            </a:extLst>
          </p:cNvPr>
          <p:cNvGraphicFramePr>
            <a:graphicFrameLocks noGrp="1"/>
          </p:cNvGraphicFramePr>
          <p:nvPr/>
        </p:nvGraphicFramePr>
        <p:xfrm>
          <a:off x="350520" y="3657092"/>
          <a:ext cx="4064000" cy="18491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108649225"/>
                    </a:ext>
                  </a:extLst>
                </a:gridCol>
              </a:tblGrid>
              <a:tr h="324696">
                <a:tc>
                  <a:txBody>
                    <a:bodyPr/>
                    <a:lstStyle/>
                    <a:p>
                      <a:r>
                        <a:rPr lang="en-US"/>
                        <a:t>Limitations</a:t>
                      </a:r>
                    </a:p>
                  </a:txBody>
                  <a:tcPr/>
                </a:tc>
                <a:extLst>
                  <a:ext uri="{0D108BD9-81ED-4DB2-BD59-A6C34878D82A}">
                    <a16:rowId xmlns:a16="http://schemas.microsoft.com/office/drawing/2014/main" val="4101691445"/>
                  </a:ext>
                </a:extLst>
              </a:tr>
              <a:tr h="370840">
                <a:tc>
                  <a:txBody>
                    <a:bodyPr/>
                    <a:lstStyle/>
                    <a:p>
                      <a:r>
                        <a:rPr lang="en-US"/>
                        <a:t>Complex detector layout</a:t>
                      </a:r>
                    </a:p>
                  </a:txBody>
                  <a:tcPr/>
                </a:tc>
                <a:extLst>
                  <a:ext uri="{0D108BD9-81ED-4DB2-BD59-A6C34878D82A}">
                    <a16:rowId xmlns:a16="http://schemas.microsoft.com/office/drawing/2014/main" val="185574153"/>
                  </a:ext>
                </a:extLst>
              </a:tr>
              <a:tr h="370840">
                <a:tc>
                  <a:txBody>
                    <a:bodyPr/>
                    <a:lstStyle/>
                    <a:p>
                      <a:r>
                        <a:rPr lang="en-US"/>
                        <a:t>System-wide comparison difficult</a:t>
                      </a:r>
                    </a:p>
                  </a:txBody>
                  <a:tcPr/>
                </a:tc>
                <a:extLst>
                  <a:ext uri="{0D108BD9-81ED-4DB2-BD59-A6C34878D82A}">
                    <a16:rowId xmlns:a16="http://schemas.microsoft.com/office/drawing/2014/main" val="22758518"/>
                  </a:ext>
                </a:extLst>
              </a:tr>
              <a:tr h="370840">
                <a:tc>
                  <a:txBody>
                    <a:bodyPr/>
                    <a:lstStyle/>
                    <a:p>
                      <a:r>
                        <a:rPr lang="en-US"/>
                        <a:t>Many points of failure</a:t>
                      </a:r>
                    </a:p>
                  </a:txBody>
                  <a:tcPr/>
                </a:tc>
                <a:extLst>
                  <a:ext uri="{0D108BD9-81ED-4DB2-BD59-A6C34878D82A}">
                    <a16:rowId xmlns:a16="http://schemas.microsoft.com/office/drawing/2014/main" val="2216079327"/>
                  </a:ext>
                </a:extLst>
              </a:tr>
              <a:tr h="370840">
                <a:tc>
                  <a:txBody>
                    <a:bodyPr/>
                    <a:lstStyle/>
                    <a:p>
                      <a:r>
                        <a:rPr lang="en-US"/>
                        <a:t>Some metrics are approximated</a:t>
                      </a:r>
                    </a:p>
                  </a:txBody>
                  <a:tcPr/>
                </a:tc>
                <a:extLst>
                  <a:ext uri="{0D108BD9-81ED-4DB2-BD59-A6C34878D82A}">
                    <a16:rowId xmlns:a16="http://schemas.microsoft.com/office/drawing/2014/main" val="1269823407"/>
                  </a:ext>
                </a:extLst>
              </a:tr>
            </a:tbl>
          </a:graphicData>
        </a:graphic>
      </p:graphicFrame>
      <p:pic>
        <p:nvPicPr>
          <p:cNvPr id="12" name="Picture 11" descr="Graphical user interface, website&#10;&#10;Description automatically generated">
            <a:extLst>
              <a:ext uri="{FF2B5EF4-FFF2-40B4-BE49-F238E27FC236}">
                <a16:creationId xmlns:a16="http://schemas.microsoft.com/office/drawing/2014/main" id="{AFAAA340-0201-2654-33F0-7BBF43429B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43295" y="754651"/>
            <a:ext cx="2476232" cy="3043394"/>
          </a:xfrm>
          <a:prstGeom prst="rect">
            <a:avLst/>
          </a:prstGeom>
        </p:spPr>
      </p:pic>
      <p:pic>
        <p:nvPicPr>
          <p:cNvPr id="13" name="Picture 12">
            <a:extLst>
              <a:ext uri="{FF2B5EF4-FFF2-40B4-BE49-F238E27FC236}">
                <a16:creationId xmlns:a16="http://schemas.microsoft.com/office/drawing/2014/main" id="{2B52A705-C09E-E3EA-6691-7C506270F20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62161" y="3994956"/>
            <a:ext cx="3238500" cy="2023081"/>
          </a:xfrm>
          <a:prstGeom prst="rect">
            <a:avLst/>
          </a:prstGeom>
          <a:noFill/>
          <a:ln w="9525">
            <a:noFill/>
            <a:miter lim="800000"/>
            <a:headEnd/>
            <a:tailEnd/>
          </a:ln>
        </p:spPr>
      </p:pic>
      <p:pic>
        <p:nvPicPr>
          <p:cNvPr id="14" name="Picture 13">
            <a:extLst>
              <a:ext uri="{FF2B5EF4-FFF2-40B4-BE49-F238E27FC236}">
                <a16:creationId xmlns:a16="http://schemas.microsoft.com/office/drawing/2014/main" id="{FA147A40-84F1-D5B4-0916-681FDDC59FA4}"/>
              </a:ext>
            </a:extLst>
          </p:cNvPr>
          <p:cNvPicPr>
            <a:picLocks/>
          </p:cNvPicPr>
          <p:nvPr/>
        </p:nvPicPr>
        <p:blipFill>
          <a:blip r:embed="rId5" r:link="rId6" cstate="email">
            <a:extLst>
              <a:ext uri="{28A0092B-C50C-407E-A947-70E740481C1C}">
                <a14:useLocalDpi xmlns:a14="http://schemas.microsoft.com/office/drawing/2010/main"/>
              </a:ext>
            </a:extLst>
          </a:blip>
          <a:srcRect/>
          <a:stretch>
            <a:fillRect/>
          </a:stretch>
        </p:blipFill>
        <p:spPr>
          <a:xfrm>
            <a:off x="8280654" y="1563837"/>
            <a:ext cx="3264408" cy="1755648"/>
          </a:xfrm>
          <a:prstGeom prst="rect">
            <a:avLst/>
          </a:prstGeom>
        </p:spPr>
      </p:pic>
      <p:pic>
        <p:nvPicPr>
          <p:cNvPr id="15" name="Picture 14">
            <a:extLst>
              <a:ext uri="{FF2B5EF4-FFF2-40B4-BE49-F238E27FC236}">
                <a16:creationId xmlns:a16="http://schemas.microsoft.com/office/drawing/2014/main" id="{5063D937-9BC6-D013-FDD6-0173EB8130EF}"/>
              </a:ext>
            </a:extLst>
          </p:cNvPr>
          <p:cNvPicPr>
            <a:picLocks/>
          </p:cNvPicPr>
          <p:nvPr/>
        </p:nvPicPr>
        <p:blipFill>
          <a:blip r:embed="rId7" r:link="rId8" cstate="email">
            <a:extLst>
              <a:ext uri="{28A0092B-C50C-407E-A947-70E740481C1C}">
                <a14:useLocalDpi xmlns:a14="http://schemas.microsoft.com/office/drawing/2010/main"/>
              </a:ext>
            </a:extLst>
          </a:blip>
          <a:srcRect/>
          <a:stretch>
            <a:fillRect/>
          </a:stretch>
        </p:blipFill>
        <p:spPr>
          <a:xfrm>
            <a:off x="8280654" y="4128672"/>
            <a:ext cx="3264408" cy="1755648"/>
          </a:xfrm>
          <a:prstGeom prst="rect">
            <a:avLst/>
          </a:prstGeom>
        </p:spPr>
      </p:pic>
    </p:spTree>
    <p:extLst>
      <p:ext uri="{BB962C8B-B14F-4D97-AF65-F5344CB8AC3E}">
        <p14:creationId xmlns:p14="http://schemas.microsoft.com/office/powerpoint/2010/main" val="261439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F06BE-D9FE-76AE-940D-AC79C73098F7}"/>
              </a:ext>
            </a:extLst>
          </p:cNvPr>
          <p:cNvSpPr>
            <a:spLocks noGrp="1"/>
          </p:cNvSpPr>
          <p:nvPr>
            <p:ph type="title"/>
          </p:nvPr>
        </p:nvSpPr>
        <p:spPr>
          <a:xfrm>
            <a:off x="312420" y="76518"/>
            <a:ext cx="10957630" cy="548640"/>
          </a:xfrm>
        </p:spPr>
        <p:txBody>
          <a:bodyPr/>
          <a:lstStyle/>
          <a:p>
            <a:r>
              <a:rPr lang="en-US">
                <a:latin typeface="Franklin Gothic Medium"/>
              </a:rPr>
              <a:t>GPS, Trajectory-Based SPMs</a:t>
            </a:r>
            <a:endParaRPr lang="en-US"/>
          </a:p>
        </p:txBody>
      </p:sp>
      <p:sp>
        <p:nvSpPr>
          <p:cNvPr id="4" name="Text Placeholder 3">
            <a:extLst>
              <a:ext uri="{FF2B5EF4-FFF2-40B4-BE49-F238E27FC236}">
                <a16:creationId xmlns:a16="http://schemas.microsoft.com/office/drawing/2014/main" id="{E6A3C898-427C-F534-DC0B-1CA718D1FD49}"/>
              </a:ext>
            </a:extLst>
          </p:cNvPr>
          <p:cNvSpPr>
            <a:spLocks noGrp="1"/>
          </p:cNvSpPr>
          <p:nvPr>
            <p:ph type="body" sz="quarter" idx="13"/>
          </p:nvPr>
        </p:nvSpPr>
        <p:spPr>
          <a:xfrm>
            <a:off x="350520" y="628397"/>
            <a:ext cx="10957630" cy="456881"/>
          </a:xfrm>
        </p:spPr>
        <p:txBody>
          <a:bodyPr vert="horz" lIns="0" tIns="45720" rIns="0" bIns="45720" rtlCol="0" anchor="t">
            <a:noAutofit/>
          </a:bodyPr>
          <a:lstStyle/>
          <a:p>
            <a:endParaRPr lang="en-US"/>
          </a:p>
        </p:txBody>
      </p:sp>
      <p:sp>
        <p:nvSpPr>
          <p:cNvPr id="5" name="Slide Number Placeholder 4">
            <a:extLst>
              <a:ext uri="{FF2B5EF4-FFF2-40B4-BE49-F238E27FC236}">
                <a16:creationId xmlns:a16="http://schemas.microsoft.com/office/drawing/2014/main" id="{3F3ED215-02FE-1F51-61E1-1088B2029EE2}"/>
              </a:ext>
            </a:extLst>
          </p:cNvPr>
          <p:cNvSpPr>
            <a:spLocks noGrp="1"/>
          </p:cNvSpPr>
          <p:nvPr>
            <p:ph type="sldNum" sz="quarter" idx="4"/>
          </p:nvPr>
        </p:nvSpPr>
        <p:spPr/>
        <p:txBody>
          <a:bodyPr/>
          <a:lstStyle/>
          <a:p>
            <a:fld id="{81C94321-FAEA-47AE-93E9-6F9F45587916}" type="slidenum">
              <a:rPr lang="en-US" smtClean="0"/>
              <a:pPr/>
              <a:t>19</a:t>
            </a:fld>
            <a:endParaRPr lang="en-US"/>
          </a:p>
        </p:txBody>
      </p:sp>
      <p:graphicFrame>
        <p:nvGraphicFramePr>
          <p:cNvPr id="3" name="Table 5">
            <a:extLst>
              <a:ext uri="{FF2B5EF4-FFF2-40B4-BE49-F238E27FC236}">
                <a16:creationId xmlns:a16="http://schemas.microsoft.com/office/drawing/2014/main" id="{7B11BCBB-0E85-3FD6-8E51-DE6609F27C24}"/>
              </a:ext>
            </a:extLst>
          </p:cNvPr>
          <p:cNvGraphicFramePr>
            <a:graphicFrameLocks noGrp="1"/>
          </p:cNvGraphicFramePr>
          <p:nvPr/>
        </p:nvGraphicFramePr>
        <p:xfrm>
          <a:off x="553596" y="1234660"/>
          <a:ext cx="4064000" cy="18491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602578052"/>
                    </a:ext>
                  </a:extLst>
                </a:gridCol>
              </a:tblGrid>
              <a:tr h="324696">
                <a:tc>
                  <a:txBody>
                    <a:bodyPr/>
                    <a:lstStyle/>
                    <a:p>
                      <a:r>
                        <a:rPr lang="en-US"/>
                        <a:t>Strengths</a:t>
                      </a:r>
                    </a:p>
                  </a:txBody>
                  <a:tcPr/>
                </a:tc>
                <a:extLst>
                  <a:ext uri="{0D108BD9-81ED-4DB2-BD59-A6C34878D82A}">
                    <a16:rowId xmlns:a16="http://schemas.microsoft.com/office/drawing/2014/main" val="110831707"/>
                  </a:ext>
                </a:extLst>
              </a:tr>
              <a:tr h="370840">
                <a:tc>
                  <a:txBody>
                    <a:bodyPr/>
                    <a:lstStyle/>
                    <a:p>
                      <a:r>
                        <a:rPr lang="en-US"/>
                        <a:t>Real ‘observed’ vehicles</a:t>
                      </a:r>
                    </a:p>
                  </a:txBody>
                  <a:tcPr/>
                </a:tc>
                <a:extLst>
                  <a:ext uri="{0D108BD9-81ED-4DB2-BD59-A6C34878D82A}">
                    <a16:rowId xmlns:a16="http://schemas.microsoft.com/office/drawing/2014/main" val="1440765001"/>
                  </a:ext>
                </a:extLst>
              </a:tr>
              <a:tr h="370840">
                <a:tc>
                  <a:txBody>
                    <a:bodyPr/>
                    <a:lstStyle/>
                    <a:p>
                      <a:r>
                        <a:rPr lang="en-US"/>
                        <a:t>No added infrastructure</a:t>
                      </a:r>
                    </a:p>
                  </a:txBody>
                  <a:tcPr/>
                </a:tc>
                <a:extLst>
                  <a:ext uri="{0D108BD9-81ED-4DB2-BD59-A6C34878D82A}">
                    <a16:rowId xmlns:a16="http://schemas.microsoft.com/office/drawing/2014/main" val="4050176713"/>
                  </a:ext>
                </a:extLst>
              </a:tr>
              <a:tr h="370840">
                <a:tc>
                  <a:txBody>
                    <a:bodyPr/>
                    <a:lstStyle/>
                    <a:p>
                      <a:r>
                        <a:rPr lang="en-US"/>
                        <a:t>Scale &amp; Consistency</a:t>
                      </a:r>
                    </a:p>
                  </a:txBody>
                  <a:tcPr/>
                </a:tc>
                <a:extLst>
                  <a:ext uri="{0D108BD9-81ED-4DB2-BD59-A6C34878D82A}">
                    <a16:rowId xmlns:a16="http://schemas.microsoft.com/office/drawing/2014/main" val="3046178100"/>
                  </a:ext>
                </a:extLst>
              </a:tr>
              <a:tr h="370840">
                <a:tc>
                  <a:txBody>
                    <a:bodyPr/>
                    <a:lstStyle/>
                    <a:p>
                      <a:r>
                        <a:rPr lang="en-US"/>
                        <a:t>Integrated Software </a:t>
                      </a:r>
                    </a:p>
                  </a:txBody>
                  <a:tcPr/>
                </a:tc>
                <a:extLst>
                  <a:ext uri="{0D108BD9-81ED-4DB2-BD59-A6C34878D82A}">
                    <a16:rowId xmlns:a16="http://schemas.microsoft.com/office/drawing/2014/main" val="1206488870"/>
                  </a:ext>
                </a:extLst>
              </a:tr>
            </a:tbl>
          </a:graphicData>
        </a:graphic>
      </p:graphicFrame>
      <p:grpSp>
        <p:nvGrpSpPr>
          <p:cNvPr id="6" name="Group 5">
            <a:extLst>
              <a:ext uri="{FF2B5EF4-FFF2-40B4-BE49-F238E27FC236}">
                <a16:creationId xmlns:a16="http://schemas.microsoft.com/office/drawing/2014/main" id="{CC5BD592-3D31-107C-EE1D-3AE46CE23DB0}"/>
              </a:ext>
            </a:extLst>
          </p:cNvPr>
          <p:cNvGrpSpPr/>
          <p:nvPr/>
        </p:nvGrpSpPr>
        <p:grpSpPr>
          <a:xfrm>
            <a:off x="4768195" y="857133"/>
            <a:ext cx="1475628" cy="1708960"/>
            <a:chOff x="5360893" y="0"/>
            <a:chExt cx="6831107" cy="6863370"/>
          </a:xfrm>
        </p:grpSpPr>
        <p:pic>
          <p:nvPicPr>
            <p:cNvPr id="7" name="Picture 6">
              <a:extLst>
                <a:ext uri="{FF2B5EF4-FFF2-40B4-BE49-F238E27FC236}">
                  <a16:creationId xmlns:a16="http://schemas.microsoft.com/office/drawing/2014/main" id="{D54EAADC-1F3F-1DA2-F9B7-43B97A5A58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60893" y="0"/>
              <a:ext cx="6831107" cy="6863370"/>
            </a:xfrm>
            <a:prstGeom prst="rect">
              <a:avLst/>
            </a:prstGeom>
          </p:spPr>
        </p:pic>
        <p:sp>
          <p:nvSpPr>
            <p:cNvPr id="8" name="Oval 7">
              <a:extLst>
                <a:ext uri="{FF2B5EF4-FFF2-40B4-BE49-F238E27FC236}">
                  <a16:creationId xmlns:a16="http://schemas.microsoft.com/office/drawing/2014/main" id="{4B665BA5-444D-400C-3985-37FB7CE817C1}"/>
                </a:ext>
              </a:extLst>
            </p:cNvPr>
            <p:cNvSpPr/>
            <p:nvPr/>
          </p:nvSpPr>
          <p:spPr>
            <a:xfrm>
              <a:off x="5495364" y="5729452"/>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6EE0FFF-D0C2-81BE-8D06-45F393170231}"/>
                </a:ext>
              </a:extLst>
            </p:cNvPr>
            <p:cNvSpPr/>
            <p:nvPr/>
          </p:nvSpPr>
          <p:spPr>
            <a:xfrm>
              <a:off x="5743635" y="5520382"/>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010AC1D-5F50-63B4-1CFF-B914BE58AA1C}"/>
                </a:ext>
              </a:extLst>
            </p:cNvPr>
            <p:cNvSpPr/>
            <p:nvPr/>
          </p:nvSpPr>
          <p:spPr>
            <a:xfrm>
              <a:off x="5991906" y="5311321"/>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CCFEF01-3C71-55CE-16C6-9BBD5B36BD35}"/>
                </a:ext>
              </a:extLst>
            </p:cNvPr>
            <p:cNvSpPr/>
            <p:nvPr/>
          </p:nvSpPr>
          <p:spPr>
            <a:xfrm>
              <a:off x="6240177" y="5102260"/>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27B5033-06AE-7C70-1ADB-850A55F90829}"/>
                </a:ext>
              </a:extLst>
            </p:cNvPr>
            <p:cNvSpPr/>
            <p:nvPr/>
          </p:nvSpPr>
          <p:spPr>
            <a:xfrm>
              <a:off x="6488448" y="4893199"/>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BF15FF7-FB02-10CA-B2BA-AC8726E9866F}"/>
                </a:ext>
              </a:extLst>
            </p:cNvPr>
            <p:cNvSpPr/>
            <p:nvPr/>
          </p:nvSpPr>
          <p:spPr>
            <a:xfrm>
              <a:off x="6736719" y="4684138"/>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8A2B0A-45FB-417B-5BBF-2FC1135A5BB9}"/>
                </a:ext>
              </a:extLst>
            </p:cNvPr>
            <p:cNvSpPr/>
            <p:nvPr/>
          </p:nvSpPr>
          <p:spPr>
            <a:xfrm>
              <a:off x="6984990" y="4475077"/>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24A0A6E-81F7-36DD-F082-3D56C75A7291}"/>
                </a:ext>
              </a:extLst>
            </p:cNvPr>
            <p:cNvSpPr/>
            <p:nvPr/>
          </p:nvSpPr>
          <p:spPr>
            <a:xfrm>
              <a:off x="7233261" y="4266016"/>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904F3B3-5420-2856-528E-D5C031185DD3}"/>
                </a:ext>
              </a:extLst>
            </p:cNvPr>
            <p:cNvSpPr/>
            <p:nvPr/>
          </p:nvSpPr>
          <p:spPr>
            <a:xfrm>
              <a:off x="7481532" y="4056955"/>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B6546F4-48C7-3EF4-5BCE-BFD3EAE79FEC}"/>
                </a:ext>
              </a:extLst>
            </p:cNvPr>
            <p:cNvSpPr/>
            <p:nvPr/>
          </p:nvSpPr>
          <p:spPr>
            <a:xfrm>
              <a:off x="7729803" y="3847894"/>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E47D438-2EA3-4D8D-53FC-75556AC5EFEB}"/>
                </a:ext>
              </a:extLst>
            </p:cNvPr>
            <p:cNvSpPr/>
            <p:nvPr/>
          </p:nvSpPr>
          <p:spPr>
            <a:xfrm>
              <a:off x="7978074" y="3638833"/>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CD15F77-9DC4-36FE-591F-571315BBC3CA}"/>
                </a:ext>
              </a:extLst>
            </p:cNvPr>
            <p:cNvSpPr/>
            <p:nvPr/>
          </p:nvSpPr>
          <p:spPr>
            <a:xfrm>
              <a:off x="8226345" y="3429772"/>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DDF07B2-B6E5-B144-6923-CCF16D399540}"/>
                </a:ext>
              </a:extLst>
            </p:cNvPr>
            <p:cNvSpPr/>
            <p:nvPr/>
          </p:nvSpPr>
          <p:spPr>
            <a:xfrm>
              <a:off x="8474616" y="3220711"/>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C99860B-EAF1-7D2C-B286-0A9987111B3D}"/>
                </a:ext>
              </a:extLst>
            </p:cNvPr>
            <p:cNvSpPr/>
            <p:nvPr/>
          </p:nvSpPr>
          <p:spPr>
            <a:xfrm>
              <a:off x="8722887" y="3011650"/>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2FC3A0C-01B3-B61F-E58B-CAFD8E38AE94}"/>
                </a:ext>
              </a:extLst>
            </p:cNvPr>
            <p:cNvSpPr/>
            <p:nvPr/>
          </p:nvSpPr>
          <p:spPr>
            <a:xfrm>
              <a:off x="8971158" y="2802589"/>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EACFAC5-AEDB-B4E2-8D88-B7EFE3D2AD1C}"/>
                </a:ext>
              </a:extLst>
            </p:cNvPr>
            <p:cNvSpPr/>
            <p:nvPr/>
          </p:nvSpPr>
          <p:spPr>
            <a:xfrm>
              <a:off x="9219429" y="2593528"/>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7BDE12E-BA62-5D2B-0871-FFA117E65D37}"/>
                </a:ext>
              </a:extLst>
            </p:cNvPr>
            <p:cNvSpPr/>
            <p:nvPr/>
          </p:nvSpPr>
          <p:spPr>
            <a:xfrm>
              <a:off x="9467700" y="2384467"/>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DEE7B17-19F9-F9C6-CD1E-64C35A6C83C6}"/>
                </a:ext>
              </a:extLst>
            </p:cNvPr>
            <p:cNvSpPr/>
            <p:nvPr/>
          </p:nvSpPr>
          <p:spPr>
            <a:xfrm>
              <a:off x="9715971" y="2175406"/>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6285DC2-3451-EECF-25FB-9F711DCB8A8C}"/>
                </a:ext>
              </a:extLst>
            </p:cNvPr>
            <p:cNvSpPr/>
            <p:nvPr/>
          </p:nvSpPr>
          <p:spPr>
            <a:xfrm>
              <a:off x="9964242" y="1966345"/>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6D9AE1B-428C-3B33-C9AF-45E24FF4C48B}"/>
                </a:ext>
              </a:extLst>
            </p:cNvPr>
            <p:cNvSpPr/>
            <p:nvPr/>
          </p:nvSpPr>
          <p:spPr>
            <a:xfrm>
              <a:off x="10212508" y="1757284"/>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0FBE450-0A83-CAF1-2008-B518AB8176BD}"/>
                </a:ext>
              </a:extLst>
            </p:cNvPr>
            <p:cNvSpPr/>
            <p:nvPr/>
          </p:nvSpPr>
          <p:spPr>
            <a:xfrm>
              <a:off x="10440628" y="1530294"/>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B025AF5-7EB8-8596-A0DD-961D2BE76C7F}"/>
                </a:ext>
              </a:extLst>
            </p:cNvPr>
            <p:cNvSpPr/>
            <p:nvPr/>
          </p:nvSpPr>
          <p:spPr>
            <a:xfrm>
              <a:off x="10688899" y="1321233"/>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99A30C6-4B4C-6320-9238-E8C461D27886}"/>
                </a:ext>
              </a:extLst>
            </p:cNvPr>
            <p:cNvSpPr/>
            <p:nvPr/>
          </p:nvSpPr>
          <p:spPr>
            <a:xfrm>
              <a:off x="10937170" y="1112172"/>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FE9A5DA-824F-E812-8EB3-F5B08F1326B8}"/>
                </a:ext>
              </a:extLst>
            </p:cNvPr>
            <p:cNvSpPr/>
            <p:nvPr/>
          </p:nvSpPr>
          <p:spPr>
            <a:xfrm>
              <a:off x="11185441" y="903111"/>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5CA9844-9D81-858D-614D-3FC78A3B577B}"/>
                </a:ext>
              </a:extLst>
            </p:cNvPr>
            <p:cNvSpPr/>
            <p:nvPr/>
          </p:nvSpPr>
          <p:spPr>
            <a:xfrm>
              <a:off x="11433712" y="694050"/>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396A6DC-27B6-A8F3-F7DA-44CB85327ED0}"/>
                </a:ext>
              </a:extLst>
            </p:cNvPr>
            <p:cNvSpPr/>
            <p:nvPr/>
          </p:nvSpPr>
          <p:spPr>
            <a:xfrm>
              <a:off x="11681983" y="484989"/>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C2AFCB1-F649-E598-424C-4556D4F3A00C}"/>
                </a:ext>
              </a:extLst>
            </p:cNvPr>
            <p:cNvSpPr/>
            <p:nvPr/>
          </p:nvSpPr>
          <p:spPr>
            <a:xfrm>
              <a:off x="11930254" y="275928"/>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7302536-4CD4-A8C9-926C-56D803C9560A}"/>
                </a:ext>
              </a:extLst>
            </p:cNvPr>
            <p:cNvSpPr/>
            <p:nvPr/>
          </p:nvSpPr>
          <p:spPr>
            <a:xfrm>
              <a:off x="7214075" y="37201"/>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E982A3A-D9F9-F4BA-DD33-9FF94EFB4497}"/>
                </a:ext>
              </a:extLst>
            </p:cNvPr>
            <p:cNvSpPr/>
            <p:nvPr/>
          </p:nvSpPr>
          <p:spPr>
            <a:xfrm>
              <a:off x="7422360" y="249600"/>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8AE9534-994E-AAD4-9E35-9D190E53FC2F}"/>
                </a:ext>
              </a:extLst>
            </p:cNvPr>
            <p:cNvSpPr/>
            <p:nvPr/>
          </p:nvSpPr>
          <p:spPr>
            <a:xfrm>
              <a:off x="7630645" y="461999"/>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5087461-CAC7-6FE3-6E6D-AF8BD63E3014}"/>
                </a:ext>
              </a:extLst>
            </p:cNvPr>
            <p:cNvSpPr/>
            <p:nvPr/>
          </p:nvSpPr>
          <p:spPr>
            <a:xfrm>
              <a:off x="7838930" y="674398"/>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2C0C6C7-004E-FAAC-91AA-030AB2904805}"/>
                </a:ext>
              </a:extLst>
            </p:cNvPr>
            <p:cNvSpPr/>
            <p:nvPr/>
          </p:nvSpPr>
          <p:spPr>
            <a:xfrm>
              <a:off x="8047215" y="886797"/>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24465D0-A158-095E-BE2A-856EDCE520B6}"/>
                </a:ext>
              </a:extLst>
            </p:cNvPr>
            <p:cNvSpPr/>
            <p:nvPr/>
          </p:nvSpPr>
          <p:spPr>
            <a:xfrm>
              <a:off x="8255500" y="1099196"/>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1DB03FF-69A7-EFA6-5E35-BCCFCF492D05}"/>
                </a:ext>
              </a:extLst>
            </p:cNvPr>
            <p:cNvSpPr/>
            <p:nvPr/>
          </p:nvSpPr>
          <p:spPr>
            <a:xfrm>
              <a:off x="8463785" y="1311595"/>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24D71DB-9EC8-D313-4C09-95F182B53DBE}"/>
                </a:ext>
              </a:extLst>
            </p:cNvPr>
            <p:cNvSpPr/>
            <p:nvPr/>
          </p:nvSpPr>
          <p:spPr>
            <a:xfrm>
              <a:off x="8672068" y="1523993"/>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E705B7B-5CDC-029C-F72A-3B2E39D126BC}"/>
                </a:ext>
              </a:extLst>
            </p:cNvPr>
            <p:cNvSpPr/>
            <p:nvPr/>
          </p:nvSpPr>
          <p:spPr>
            <a:xfrm>
              <a:off x="5513653" y="4237463"/>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B0701B1-2433-246B-7452-ADC41C22E559}"/>
                </a:ext>
              </a:extLst>
            </p:cNvPr>
            <p:cNvSpPr/>
            <p:nvPr/>
          </p:nvSpPr>
          <p:spPr>
            <a:xfrm>
              <a:off x="5761924" y="4028402"/>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AD3C0CE-8AAF-9A9F-5DDA-3D0E8E3901AD}"/>
                </a:ext>
              </a:extLst>
            </p:cNvPr>
            <p:cNvSpPr/>
            <p:nvPr/>
          </p:nvSpPr>
          <p:spPr>
            <a:xfrm>
              <a:off x="6010195" y="3819341"/>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85C7E7E-750C-000E-EE26-368483695532}"/>
                </a:ext>
              </a:extLst>
            </p:cNvPr>
            <p:cNvSpPr/>
            <p:nvPr/>
          </p:nvSpPr>
          <p:spPr>
            <a:xfrm>
              <a:off x="6258466" y="3610280"/>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8444597-AC5B-E4A5-EFFF-90691A2144E1}"/>
                </a:ext>
              </a:extLst>
            </p:cNvPr>
            <p:cNvSpPr/>
            <p:nvPr/>
          </p:nvSpPr>
          <p:spPr>
            <a:xfrm>
              <a:off x="6506737" y="3401219"/>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D103558-D502-21A5-C41E-A2240DDC6A91}"/>
                </a:ext>
              </a:extLst>
            </p:cNvPr>
            <p:cNvSpPr/>
            <p:nvPr/>
          </p:nvSpPr>
          <p:spPr>
            <a:xfrm>
              <a:off x="6755008" y="3192158"/>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C9B99F2-1795-CDA7-7111-242FCE49DE54}"/>
                </a:ext>
              </a:extLst>
            </p:cNvPr>
            <p:cNvSpPr/>
            <p:nvPr/>
          </p:nvSpPr>
          <p:spPr>
            <a:xfrm>
              <a:off x="7003279" y="2983097"/>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4E14AA35-B92E-39D8-EB93-EE43ADB7A87F}"/>
                </a:ext>
              </a:extLst>
            </p:cNvPr>
            <p:cNvSpPr/>
            <p:nvPr/>
          </p:nvSpPr>
          <p:spPr>
            <a:xfrm>
              <a:off x="7251550" y="2774036"/>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42193295-565D-B7DE-5250-D4A4DCFA9674}"/>
                </a:ext>
              </a:extLst>
            </p:cNvPr>
            <p:cNvSpPr/>
            <p:nvPr/>
          </p:nvSpPr>
          <p:spPr>
            <a:xfrm>
              <a:off x="7499821" y="2564975"/>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81688D1-9E7D-B180-18F6-DEB845F4BE19}"/>
                </a:ext>
              </a:extLst>
            </p:cNvPr>
            <p:cNvSpPr/>
            <p:nvPr/>
          </p:nvSpPr>
          <p:spPr>
            <a:xfrm>
              <a:off x="7748092" y="2355914"/>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ACFB0980-DE15-939F-6528-0C9514ABF6DB}"/>
                </a:ext>
              </a:extLst>
            </p:cNvPr>
            <p:cNvSpPr/>
            <p:nvPr/>
          </p:nvSpPr>
          <p:spPr>
            <a:xfrm>
              <a:off x="7996363" y="2146853"/>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5400AD51-3442-92E0-FEFA-325DCFC4A4D0}"/>
                </a:ext>
              </a:extLst>
            </p:cNvPr>
            <p:cNvSpPr/>
            <p:nvPr/>
          </p:nvSpPr>
          <p:spPr>
            <a:xfrm>
              <a:off x="8244634" y="1937792"/>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E3D225D8-726C-099E-B436-6A444996A0F4}"/>
                </a:ext>
              </a:extLst>
            </p:cNvPr>
            <p:cNvSpPr/>
            <p:nvPr/>
          </p:nvSpPr>
          <p:spPr>
            <a:xfrm>
              <a:off x="8492905" y="1728731"/>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EB0D968-12E7-F986-3074-42009D577B0E}"/>
                </a:ext>
              </a:extLst>
            </p:cNvPr>
            <p:cNvSpPr/>
            <p:nvPr/>
          </p:nvSpPr>
          <p:spPr>
            <a:xfrm>
              <a:off x="10498474" y="5032527"/>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0FDB981-A207-4CA9-D2F3-6670F59872B4}"/>
                </a:ext>
              </a:extLst>
            </p:cNvPr>
            <p:cNvSpPr/>
            <p:nvPr/>
          </p:nvSpPr>
          <p:spPr>
            <a:xfrm>
              <a:off x="10706759" y="5244926"/>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5D068DE-4FAF-37F4-0F5C-D9CF7F1CBA92}"/>
                </a:ext>
              </a:extLst>
            </p:cNvPr>
            <p:cNvSpPr/>
            <p:nvPr/>
          </p:nvSpPr>
          <p:spPr>
            <a:xfrm>
              <a:off x="10915044" y="5457325"/>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09EFF2B-380A-7ECB-306F-41CDD6A81FAE}"/>
                </a:ext>
              </a:extLst>
            </p:cNvPr>
            <p:cNvSpPr/>
            <p:nvPr/>
          </p:nvSpPr>
          <p:spPr>
            <a:xfrm>
              <a:off x="11123329" y="5669724"/>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13D5680-7634-1128-0088-67DB3C0AE69B}"/>
                </a:ext>
              </a:extLst>
            </p:cNvPr>
            <p:cNvSpPr/>
            <p:nvPr/>
          </p:nvSpPr>
          <p:spPr>
            <a:xfrm>
              <a:off x="11331614" y="5882123"/>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9D5AB3B3-7537-AD27-776C-63F58974509D}"/>
                </a:ext>
              </a:extLst>
            </p:cNvPr>
            <p:cNvSpPr/>
            <p:nvPr/>
          </p:nvSpPr>
          <p:spPr>
            <a:xfrm>
              <a:off x="11539899" y="6094522"/>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4ACAAC20-F370-9A44-11B6-D79CEF22B492}"/>
                </a:ext>
              </a:extLst>
            </p:cNvPr>
            <p:cNvSpPr/>
            <p:nvPr/>
          </p:nvSpPr>
          <p:spPr>
            <a:xfrm>
              <a:off x="11748184" y="6306921"/>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C2E3A31-EE97-C59E-41A4-9F06896E42E0}"/>
                </a:ext>
              </a:extLst>
            </p:cNvPr>
            <p:cNvSpPr/>
            <p:nvPr/>
          </p:nvSpPr>
          <p:spPr>
            <a:xfrm>
              <a:off x="11956467" y="6519319"/>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98F9B85B-D76F-C3C2-9A87-1FC3AE172821}"/>
                </a:ext>
              </a:extLst>
            </p:cNvPr>
            <p:cNvSpPr/>
            <p:nvPr/>
          </p:nvSpPr>
          <p:spPr>
            <a:xfrm>
              <a:off x="9463033" y="3931496"/>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ADA689E8-9C4A-511B-965D-D47BA39369C2}"/>
                </a:ext>
              </a:extLst>
            </p:cNvPr>
            <p:cNvSpPr/>
            <p:nvPr/>
          </p:nvSpPr>
          <p:spPr>
            <a:xfrm>
              <a:off x="9671318" y="4143895"/>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DDFF92D2-9F41-DBA3-879D-9D3E75A4592E}"/>
                </a:ext>
              </a:extLst>
            </p:cNvPr>
            <p:cNvSpPr/>
            <p:nvPr/>
          </p:nvSpPr>
          <p:spPr>
            <a:xfrm>
              <a:off x="9879603" y="4356294"/>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BE0331DA-6335-B8C1-AA63-04785189FFD2}"/>
                </a:ext>
              </a:extLst>
            </p:cNvPr>
            <p:cNvSpPr/>
            <p:nvPr/>
          </p:nvSpPr>
          <p:spPr>
            <a:xfrm>
              <a:off x="10087888" y="4568693"/>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A8927DFD-FF4D-5357-F35D-D78578923C08}"/>
                </a:ext>
              </a:extLst>
            </p:cNvPr>
            <p:cNvSpPr/>
            <p:nvPr/>
          </p:nvSpPr>
          <p:spPr>
            <a:xfrm>
              <a:off x="10296171" y="4781091"/>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80D2F357-0911-BE5E-06FF-92038ED47900}"/>
                </a:ext>
              </a:extLst>
            </p:cNvPr>
            <p:cNvSpPr/>
            <p:nvPr/>
          </p:nvSpPr>
          <p:spPr>
            <a:xfrm>
              <a:off x="9597330" y="3724280"/>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FCFFF524-49B2-4F61-8E03-F9501E7B9692}"/>
                </a:ext>
              </a:extLst>
            </p:cNvPr>
            <p:cNvSpPr/>
            <p:nvPr/>
          </p:nvSpPr>
          <p:spPr>
            <a:xfrm>
              <a:off x="9845601" y="3515219"/>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A2A32B94-0B34-2FAF-9B33-E1B5502338D9}"/>
                </a:ext>
              </a:extLst>
            </p:cNvPr>
            <p:cNvSpPr/>
            <p:nvPr/>
          </p:nvSpPr>
          <p:spPr>
            <a:xfrm>
              <a:off x="10093872" y="3306158"/>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3609531A-9F72-E41D-B461-73F55293A3F6}"/>
                </a:ext>
              </a:extLst>
            </p:cNvPr>
            <p:cNvSpPr/>
            <p:nvPr/>
          </p:nvSpPr>
          <p:spPr>
            <a:xfrm>
              <a:off x="10342143" y="3097097"/>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E9EBB944-649C-1533-3A67-155DBD01F2EC}"/>
                </a:ext>
              </a:extLst>
            </p:cNvPr>
            <p:cNvSpPr/>
            <p:nvPr/>
          </p:nvSpPr>
          <p:spPr>
            <a:xfrm>
              <a:off x="10590409" y="2888036"/>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199AF972-EB3A-7D1A-0044-F7181D18DC8B}"/>
                </a:ext>
              </a:extLst>
            </p:cNvPr>
            <p:cNvSpPr/>
            <p:nvPr/>
          </p:nvSpPr>
          <p:spPr>
            <a:xfrm>
              <a:off x="10818529" y="2661046"/>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3467551A-4824-0E63-51C0-FC8FA7C77061}"/>
                </a:ext>
              </a:extLst>
            </p:cNvPr>
            <p:cNvSpPr/>
            <p:nvPr/>
          </p:nvSpPr>
          <p:spPr>
            <a:xfrm>
              <a:off x="11066800" y="2451985"/>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6B4432E7-B5A2-E845-8D2E-D09CDCD2520D}"/>
                </a:ext>
              </a:extLst>
            </p:cNvPr>
            <p:cNvSpPr/>
            <p:nvPr/>
          </p:nvSpPr>
          <p:spPr>
            <a:xfrm>
              <a:off x="11315071" y="2242924"/>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E205294C-B889-A996-3584-710BA59762D5}"/>
                </a:ext>
              </a:extLst>
            </p:cNvPr>
            <p:cNvSpPr/>
            <p:nvPr/>
          </p:nvSpPr>
          <p:spPr>
            <a:xfrm>
              <a:off x="11563342" y="2033863"/>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D8694C6-9D20-9C62-27C8-01DE9AA5ADB8}"/>
                </a:ext>
              </a:extLst>
            </p:cNvPr>
            <p:cNvSpPr/>
            <p:nvPr/>
          </p:nvSpPr>
          <p:spPr>
            <a:xfrm>
              <a:off x="11811613" y="1824802"/>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F22EC5C5-55F7-C46E-561D-F3667D411EEA}"/>
                </a:ext>
              </a:extLst>
            </p:cNvPr>
            <p:cNvSpPr/>
            <p:nvPr/>
          </p:nvSpPr>
          <p:spPr>
            <a:xfrm>
              <a:off x="12059884" y="1615741"/>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grpSp>
      <p:pic>
        <p:nvPicPr>
          <p:cNvPr id="80" name="Picture 79">
            <a:extLst>
              <a:ext uri="{FF2B5EF4-FFF2-40B4-BE49-F238E27FC236}">
                <a16:creationId xmlns:a16="http://schemas.microsoft.com/office/drawing/2014/main" id="{2BBB8712-9BEC-8B59-847B-ACBB5FF65F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1260" y="808245"/>
            <a:ext cx="1834017" cy="1789422"/>
          </a:xfrm>
          <a:prstGeom prst="rect">
            <a:avLst/>
          </a:prstGeom>
        </p:spPr>
      </p:pic>
      <p:pic>
        <p:nvPicPr>
          <p:cNvPr id="81" name="Picture 80">
            <a:extLst>
              <a:ext uri="{FF2B5EF4-FFF2-40B4-BE49-F238E27FC236}">
                <a16:creationId xmlns:a16="http://schemas.microsoft.com/office/drawing/2014/main" id="{3782DCE2-2B38-9AC6-9799-AF8560E995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79806" y="808260"/>
            <a:ext cx="1723655" cy="1589004"/>
          </a:xfrm>
          <a:prstGeom prst="rect">
            <a:avLst/>
          </a:prstGeom>
        </p:spPr>
      </p:pic>
      <p:pic>
        <p:nvPicPr>
          <p:cNvPr id="82" name="Picture 81">
            <a:extLst>
              <a:ext uri="{FF2B5EF4-FFF2-40B4-BE49-F238E27FC236}">
                <a16:creationId xmlns:a16="http://schemas.microsoft.com/office/drawing/2014/main" id="{9636DEE3-D4EE-E523-1896-36BC25044C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9829" y="757354"/>
            <a:ext cx="2057723" cy="1729068"/>
          </a:xfrm>
          <a:prstGeom prst="rect">
            <a:avLst/>
          </a:prstGeom>
        </p:spPr>
      </p:pic>
      <p:graphicFrame>
        <p:nvGraphicFramePr>
          <p:cNvPr id="83" name="Table 82">
            <a:extLst>
              <a:ext uri="{FF2B5EF4-FFF2-40B4-BE49-F238E27FC236}">
                <a16:creationId xmlns:a16="http://schemas.microsoft.com/office/drawing/2014/main" id="{70D84DC2-CAAC-A4F6-3BE2-FFBD711419E3}"/>
              </a:ext>
            </a:extLst>
          </p:cNvPr>
          <p:cNvGraphicFramePr>
            <a:graphicFrameLocks noGrp="1"/>
          </p:cNvGraphicFramePr>
          <p:nvPr/>
        </p:nvGraphicFramePr>
        <p:xfrm>
          <a:off x="553596" y="3606473"/>
          <a:ext cx="4064000" cy="18491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868950831"/>
                    </a:ext>
                  </a:extLst>
                </a:gridCol>
              </a:tblGrid>
              <a:tr h="324696">
                <a:tc>
                  <a:txBody>
                    <a:bodyPr/>
                    <a:lstStyle/>
                    <a:p>
                      <a:r>
                        <a:rPr lang="en-US"/>
                        <a:t>Limitations</a:t>
                      </a:r>
                    </a:p>
                  </a:txBody>
                  <a:tcPr/>
                </a:tc>
                <a:extLst>
                  <a:ext uri="{0D108BD9-81ED-4DB2-BD59-A6C34878D82A}">
                    <a16:rowId xmlns:a16="http://schemas.microsoft.com/office/drawing/2014/main" val="3988857409"/>
                  </a:ext>
                </a:extLst>
              </a:tr>
              <a:tr h="370840">
                <a:tc>
                  <a:txBody>
                    <a:bodyPr/>
                    <a:lstStyle/>
                    <a:p>
                      <a:r>
                        <a:rPr lang="en-US"/>
                        <a:t>Only a sample of vehicles</a:t>
                      </a:r>
                    </a:p>
                  </a:txBody>
                  <a:tcPr/>
                </a:tc>
                <a:extLst>
                  <a:ext uri="{0D108BD9-81ED-4DB2-BD59-A6C34878D82A}">
                    <a16:rowId xmlns:a16="http://schemas.microsoft.com/office/drawing/2014/main" val="3998499288"/>
                  </a:ext>
                </a:extLst>
              </a:tr>
              <a:tr h="370840">
                <a:tc>
                  <a:txBody>
                    <a:bodyPr/>
                    <a:lstStyle/>
                    <a:p>
                      <a:r>
                        <a:rPr lang="en-US"/>
                        <a:t>No direct signal/phasing measurement</a:t>
                      </a:r>
                    </a:p>
                  </a:txBody>
                  <a:tcPr/>
                </a:tc>
                <a:extLst>
                  <a:ext uri="{0D108BD9-81ED-4DB2-BD59-A6C34878D82A}">
                    <a16:rowId xmlns:a16="http://schemas.microsoft.com/office/drawing/2014/main" val="1428574239"/>
                  </a:ext>
                </a:extLst>
              </a:tr>
              <a:tr h="370840">
                <a:tc>
                  <a:txBody>
                    <a:bodyPr/>
                    <a:lstStyle/>
                    <a:p>
                      <a:r>
                        <a:rPr lang="en-US"/>
                        <a:t>Vehicle only</a:t>
                      </a:r>
                    </a:p>
                  </a:txBody>
                  <a:tcPr/>
                </a:tc>
                <a:extLst>
                  <a:ext uri="{0D108BD9-81ED-4DB2-BD59-A6C34878D82A}">
                    <a16:rowId xmlns:a16="http://schemas.microsoft.com/office/drawing/2014/main" val="2227635310"/>
                  </a:ext>
                </a:extLst>
              </a:tr>
              <a:tr h="370840">
                <a:tc>
                  <a:txBody>
                    <a:bodyPr/>
                    <a:lstStyle/>
                    <a:p>
                      <a:r>
                        <a:rPr lang="en-US"/>
                        <a:t>Not in real time</a:t>
                      </a:r>
                    </a:p>
                  </a:txBody>
                  <a:tcPr/>
                </a:tc>
                <a:extLst>
                  <a:ext uri="{0D108BD9-81ED-4DB2-BD59-A6C34878D82A}">
                    <a16:rowId xmlns:a16="http://schemas.microsoft.com/office/drawing/2014/main" val="2858339590"/>
                  </a:ext>
                </a:extLst>
              </a:tr>
            </a:tbl>
          </a:graphicData>
        </a:graphic>
      </p:graphicFrame>
      <p:pic>
        <p:nvPicPr>
          <p:cNvPr id="86" name="Picture 86" descr="Graphical user interface, application&#10;&#10;Description automatically generated">
            <a:extLst>
              <a:ext uri="{FF2B5EF4-FFF2-40B4-BE49-F238E27FC236}">
                <a16:creationId xmlns:a16="http://schemas.microsoft.com/office/drawing/2014/main" id="{18253FBF-6843-76D1-43CD-A3960048762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624946" y="3050711"/>
            <a:ext cx="5878970" cy="2815518"/>
          </a:xfrm>
          <a:prstGeom prst="rect">
            <a:avLst/>
          </a:prstGeom>
        </p:spPr>
      </p:pic>
    </p:spTree>
    <p:extLst>
      <p:ext uri="{BB962C8B-B14F-4D97-AF65-F5344CB8AC3E}">
        <p14:creationId xmlns:p14="http://schemas.microsoft.com/office/powerpoint/2010/main" val="101317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D2A1F-A1F6-4BAB-9BFB-0C1E6186C41C}"/>
              </a:ext>
            </a:extLst>
          </p:cNvPr>
          <p:cNvSpPr>
            <a:spLocks noGrp="1"/>
          </p:cNvSpPr>
          <p:nvPr>
            <p:ph type="title"/>
          </p:nvPr>
        </p:nvSpPr>
        <p:spPr/>
        <p:txBody>
          <a:bodyPr/>
          <a:lstStyle/>
          <a:p>
            <a:r>
              <a:rPr lang="en-US">
                <a:latin typeface="Franklin Gothic Medium"/>
              </a:rPr>
              <a:t>Agenda</a:t>
            </a:r>
            <a:endParaRPr lang="en-US"/>
          </a:p>
        </p:txBody>
      </p:sp>
      <p:sp>
        <p:nvSpPr>
          <p:cNvPr id="6" name="Text Placeholder 5">
            <a:extLst>
              <a:ext uri="{FF2B5EF4-FFF2-40B4-BE49-F238E27FC236}">
                <a16:creationId xmlns:a16="http://schemas.microsoft.com/office/drawing/2014/main" id="{7FE3E982-28F3-4BAF-9369-185636D5FB33}"/>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CFB80473-CDF7-7BA9-12FB-E4FE75D0099C}"/>
              </a:ext>
            </a:extLst>
          </p:cNvPr>
          <p:cNvSpPr>
            <a:spLocks noGrp="1"/>
          </p:cNvSpPr>
          <p:nvPr>
            <p:ph idx="1"/>
          </p:nvPr>
        </p:nvSpPr>
        <p:spPr>
          <a:xfrm>
            <a:off x="365760" y="1224116"/>
            <a:ext cx="5873675" cy="4525963"/>
          </a:xfrm>
        </p:spPr>
        <p:txBody>
          <a:bodyPr vert="horz" lIns="0" tIns="45720" rIns="0" bIns="45720" rtlCol="0" anchor="t">
            <a:noAutofit/>
          </a:bodyPr>
          <a:lstStyle/>
          <a:p>
            <a:pPr>
              <a:lnSpc>
                <a:spcPct val="150000"/>
              </a:lnSpc>
            </a:pPr>
            <a:r>
              <a:rPr lang="en-US" sz="2400" dirty="0"/>
              <a:t>Why Are Signal Performance Measures (SPMs) Important?</a:t>
            </a:r>
            <a:endParaRPr lang="en-US" sz="800" dirty="0"/>
          </a:p>
          <a:p>
            <a:pPr>
              <a:lnSpc>
                <a:spcPct val="150000"/>
              </a:lnSpc>
            </a:pPr>
            <a:r>
              <a:rPr lang="en-US" sz="2400" dirty="0"/>
              <a:t>Overview &amp; Contrast Controller/Sensor-Based SPMs and GPS-Based SPMs</a:t>
            </a:r>
            <a:endParaRPr lang="en-US" sz="800" dirty="0"/>
          </a:p>
          <a:p>
            <a:pPr>
              <a:lnSpc>
                <a:spcPct val="150000"/>
              </a:lnSpc>
            </a:pPr>
            <a:r>
              <a:rPr lang="en-US" sz="2400" dirty="0"/>
              <a:t>Use Cases</a:t>
            </a:r>
          </a:p>
          <a:p>
            <a:endParaRPr lang="en-US" sz="800" dirty="0"/>
          </a:p>
        </p:txBody>
      </p:sp>
      <p:pic>
        <p:nvPicPr>
          <p:cNvPr id="7" name="Picture 6">
            <a:extLst>
              <a:ext uri="{FF2B5EF4-FFF2-40B4-BE49-F238E27FC236}">
                <a16:creationId xmlns:a16="http://schemas.microsoft.com/office/drawing/2014/main" id="{80AF4633-9628-C135-C38A-3A0C4C003B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107921"/>
            <a:ext cx="5809378" cy="4353993"/>
          </a:xfrm>
          <a:prstGeom prst="rect">
            <a:avLst/>
          </a:prstGeom>
        </p:spPr>
      </p:pic>
    </p:spTree>
    <p:extLst>
      <p:ext uri="{BB962C8B-B14F-4D97-AF65-F5344CB8AC3E}">
        <p14:creationId xmlns:p14="http://schemas.microsoft.com/office/powerpoint/2010/main" val="243141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980DC7-C519-A347-82F5-99993F8E8CF6}"/>
              </a:ext>
            </a:extLst>
          </p:cNvPr>
          <p:cNvSpPr/>
          <p:nvPr/>
        </p:nvSpPr>
        <p:spPr>
          <a:xfrm>
            <a:off x="1" y="0"/>
            <a:ext cx="12191999" cy="6858000"/>
          </a:xfrm>
          <a:prstGeom prst="rect">
            <a:avLst/>
          </a:prstGeom>
          <a:gradFill flip="none" rotWithShape="1">
            <a:gsLst>
              <a:gs pos="79000">
                <a:srgbClr val="145E86">
                  <a:alpha val="87756"/>
                </a:srgbClr>
              </a:gs>
              <a:gs pos="19000">
                <a:schemeClr val="tx2">
                  <a:alpha val="93000"/>
                </a:schemeClr>
              </a:gs>
              <a:gs pos="100000">
                <a:srgbClr val="1B87A4">
                  <a:alpha val="93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 name="Title 1">
            <a:extLst>
              <a:ext uri="{FF2B5EF4-FFF2-40B4-BE49-F238E27FC236}">
                <a16:creationId xmlns:a16="http://schemas.microsoft.com/office/drawing/2014/main" id="{2648EB14-B2EA-49AF-A80F-88E0ABC65B87}"/>
              </a:ext>
            </a:extLst>
          </p:cNvPr>
          <p:cNvSpPr>
            <a:spLocks noGrp="1"/>
          </p:cNvSpPr>
          <p:nvPr>
            <p:ph type="title"/>
          </p:nvPr>
        </p:nvSpPr>
        <p:spPr/>
        <p:txBody>
          <a:bodyPr>
            <a:noAutofit/>
          </a:bodyPr>
          <a:lstStyle/>
          <a:p>
            <a:r>
              <a:rPr lang="en-US" dirty="0">
                <a:solidFill>
                  <a:schemeClr val="bg1"/>
                </a:solidFill>
              </a:rPr>
              <a:t>Use Case - Washington County – Customer Complaint Response</a:t>
            </a:r>
          </a:p>
        </p:txBody>
      </p:sp>
      <p:sp>
        <p:nvSpPr>
          <p:cNvPr id="5" name="Slide Number Placeholder 4">
            <a:extLst>
              <a:ext uri="{FF2B5EF4-FFF2-40B4-BE49-F238E27FC236}">
                <a16:creationId xmlns:a16="http://schemas.microsoft.com/office/drawing/2014/main" id="{DA639195-E8AE-43DC-885D-EE22A588EE3B}"/>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C94321-FAEA-47AE-93E9-6F9F45587916}" type="slidenum">
              <a:rPr kumimoji="0" lang="en-US" sz="900" b="0" i="0" u="none" strike="noStrike" kern="1200" cap="none" spc="0" normalizeH="0" baseline="0" noProof="0" smtClean="0">
                <a:ln>
                  <a:noFill/>
                </a:ln>
                <a:solidFill>
                  <a:srgbClr val="000000">
                    <a:lumMod val="50000"/>
                    <a:lumOff val="50000"/>
                  </a:srgbClr>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srgbClr val="000000">
                  <a:lumMod val="50000"/>
                  <a:lumOff val="50000"/>
                </a:srgbClr>
              </a:solidFill>
              <a:effectLst/>
              <a:uLnTx/>
              <a:uFillTx/>
              <a:latin typeface="Franklin Gothic Book"/>
              <a:ea typeface="+mn-ea"/>
              <a:cs typeface="+mn-cs"/>
            </a:endParaRPr>
          </a:p>
        </p:txBody>
      </p:sp>
      <p:sp>
        <p:nvSpPr>
          <p:cNvPr id="13" name="Freeform: Shape 12">
            <a:extLst>
              <a:ext uri="{FF2B5EF4-FFF2-40B4-BE49-F238E27FC236}">
                <a16:creationId xmlns:a16="http://schemas.microsoft.com/office/drawing/2014/main" id="{290767B4-B257-4A3A-848E-B45D58786A4B}"/>
              </a:ext>
            </a:extLst>
          </p:cNvPr>
          <p:cNvSpPr/>
          <p:nvPr/>
        </p:nvSpPr>
        <p:spPr>
          <a:xfrm>
            <a:off x="7829550" y="3039845"/>
            <a:ext cx="1982665" cy="2114062"/>
          </a:xfrm>
          <a:custGeom>
            <a:avLst/>
            <a:gdLst>
              <a:gd name="connsiteX0" fmla="*/ 0 w 1987550"/>
              <a:gd name="connsiteY0" fmla="*/ 0 h 2457450"/>
              <a:gd name="connsiteX1" fmla="*/ 1644650 w 1987550"/>
              <a:gd name="connsiteY1" fmla="*/ 12700 h 2457450"/>
              <a:gd name="connsiteX2" fmla="*/ 1873250 w 1987550"/>
              <a:gd name="connsiteY2" fmla="*/ 101600 h 2457450"/>
              <a:gd name="connsiteX3" fmla="*/ 1968500 w 1987550"/>
              <a:gd name="connsiteY3" fmla="*/ 273050 h 2457450"/>
              <a:gd name="connsiteX4" fmla="*/ 1987550 w 1987550"/>
              <a:gd name="connsiteY4" fmla="*/ 793750 h 2457450"/>
              <a:gd name="connsiteX5" fmla="*/ 1974850 w 1987550"/>
              <a:gd name="connsiteY5" fmla="*/ 2457450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550" h="2457450">
                <a:moveTo>
                  <a:pt x="0" y="0"/>
                </a:moveTo>
                <a:lnTo>
                  <a:pt x="1644650" y="12700"/>
                </a:lnTo>
                <a:lnTo>
                  <a:pt x="1873250" y="101600"/>
                </a:lnTo>
                <a:lnTo>
                  <a:pt x="1968500" y="273050"/>
                </a:lnTo>
                <a:lnTo>
                  <a:pt x="1987550" y="793750"/>
                </a:lnTo>
                <a:cubicBezTo>
                  <a:pt x="1983317" y="1348317"/>
                  <a:pt x="1979083" y="1902883"/>
                  <a:pt x="1974850" y="2457450"/>
                </a:cubicBezTo>
              </a:path>
            </a:pathLst>
          </a:custGeom>
          <a:ln w="133350">
            <a:solidFill>
              <a:schemeClr val="accent3"/>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4" name="TextBox 13">
            <a:extLst>
              <a:ext uri="{FF2B5EF4-FFF2-40B4-BE49-F238E27FC236}">
                <a16:creationId xmlns:a16="http://schemas.microsoft.com/office/drawing/2014/main" id="{74C6912C-6D5B-4A36-8237-F8BC0C6FCF1F}"/>
              </a:ext>
            </a:extLst>
          </p:cNvPr>
          <p:cNvSpPr txBox="1"/>
          <p:nvPr/>
        </p:nvSpPr>
        <p:spPr>
          <a:xfrm>
            <a:off x="7084673" y="4388209"/>
            <a:ext cx="442452" cy="369332"/>
          </a:xfrm>
          <a:prstGeom prst="rect">
            <a:avLst/>
          </a:prstGeom>
          <a:solidFill>
            <a:srgbClr val="FFFFFF">
              <a:alpha val="76078"/>
            </a:srgbClr>
          </a:solidFill>
          <a:ln w="28575">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ranklin Gothic Book"/>
                <a:ea typeface="+mn-ea"/>
                <a:cs typeface="+mn-cs"/>
              </a:rPr>
              <a:t>I-5</a:t>
            </a:r>
          </a:p>
        </p:txBody>
      </p:sp>
      <p:sp>
        <p:nvSpPr>
          <p:cNvPr id="15" name="TextBox 14">
            <a:extLst>
              <a:ext uri="{FF2B5EF4-FFF2-40B4-BE49-F238E27FC236}">
                <a16:creationId xmlns:a16="http://schemas.microsoft.com/office/drawing/2014/main" id="{926953BB-84E8-4189-8D68-CEB5DDB53BFC}"/>
              </a:ext>
            </a:extLst>
          </p:cNvPr>
          <p:cNvSpPr txBox="1"/>
          <p:nvPr/>
        </p:nvSpPr>
        <p:spPr>
          <a:xfrm>
            <a:off x="8487575" y="5275302"/>
            <a:ext cx="894111" cy="369332"/>
          </a:xfrm>
          <a:prstGeom prst="rect">
            <a:avLst/>
          </a:prstGeom>
          <a:solidFill>
            <a:srgbClr val="FFFFFF">
              <a:alpha val="76078"/>
            </a:srgbClr>
          </a:solidFill>
          <a:ln w="28575">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ranklin Gothic Book"/>
                <a:ea typeface="+mn-ea"/>
                <a:cs typeface="+mn-cs"/>
              </a:rPr>
              <a:t>Sagert</a:t>
            </a:r>
          </a:p>
        </p:txBody>
      </p:sp>
      <p:sp>
        <p:nvSpPr>
          <p:cNvPr id="11" name="Rectangle 10">
            <a:extLst>
              <a:ext uri="{FF2B5EF4-FFF2-40B4-BE49-F238E27FC236}">
                <a16:creationId xmlns:a16="http://schemas.microsoft.com/office/drawing/2014/main" id="{FA6FEA34-EEE5-0B4F-9CF8-CFC4323A3723}"/>
              </a:ext>
            </a:extLst>
          </p:cNvPr>
          <p:cNvSpPr/>
          <p:nvPr/>
        </p:nvSpPr>
        <p:spPr>
          <a:xfrm>
            <a:off x="178418" y="2403527"/>
            <a:ext cx="5735805" cy="26130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150000"/>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a:p>
            <a:pPr marL="0" marR="0" lvl="0" indent="0" algn="l" defTabSz="914400" rtl="0" eaLnBrk="1" fontAlgn="auto" latinLnBrk="0" hangingPunct="1">
              <a:lnSpc>
                <a:spcPct val="150000"/>
              </a:lnSpc>
              <a:spcBef>
                <a:spcPts val="0"/>
              </a:spcBef>
              <a:spcAft>
                <a:spcPts val="0"/>
              </a:spcAft>
              <a:buClrTx/>
              <a:buSzPct val="150000"/>
              <a:buFontTx/>
              <a:buNone/>
              <a:tabLst/>
              <a:defRPr/>
            </a:pPr>
            <a:r>
              <a:rPr kumimoji="0" lang="en-US" sz="1800" b="0" i="0" u="none" strike="noStrike" kern="1200" cap="none" spc="0" normalizeH="0" baseline="0" noProof="0">
                <a:ln>
                  <a:noFill/>
                </a:ln>
                <a:solidFill>
                  <a:srgbClr val="FFFFFF"/>
                </a:solidFill>
                <a:effectLst/>
                <a:uLnTx/>
                <a:uFillTx/>
                <a:latin typeface="Franklin Gothic Book"/>
                <a:ea typeface="+mn-ea"/>
                <a:cs typeface="+mn-cs"/>
              </a:rPr>
              <a:t>“Around 4pm major back-ups on 65</a:t>
            </a:r>
            <a:r>
              <a:rPr kumimoji="0" lang="en-US" sz="1800" b="0" i="0" u="none" strike="noStrike" kern="1200" cap="none" spc="0" normalizeH="0" baseline="30000" noProof="0">
                <a:ln>
                  <a:noFill/>
                </a:ln>
                <a:solidFill>
                  <a:srgbClr val="FFFFFF"/>
                </a:solidFill>
                <a:effectLst/>
                <a:uLnTx/>
                <a:uFillTx/>
                <a:latin typeface="Franklin Gothic Book"/>
                <a:ea typeface="+mn-ea"/>
                <a:cs typeface="+mn-cs"/>
              </a:rPr>
              <a:t>th</a:t>
            </a:r>
            <a:r>
              <a:rPr kumimoji="0" lang="en-US" sz="1800" b="0" i="0" u="none" strike="noStrike" kern="1200" cap="none" spc="0" normalizeH="0" baseline="0" noProof="0">
                <a:ln>
                  <a:noFill/>
                </a:ln>
                <a:solidFill>
                  <a:srgbClr val="FFFFFF"/>
                </a:solidFill>
                <a:effectLst/>
                <a:uLnTx/>
                <a:uFillTx/>
                <a:latin typeface="Franklin Gothic Book"/>
                <a:ea typeface="+mn-ea"/>
                <a:cs typeface="+mn-cs"/>
              </a:rPr>
              <a:t> near Meridian Park Hospital… takes me longer to get from I-5 to </a:t>
            </a:r>
            <a:r>
              <a:rPr kumimoji="0" lang="en-US" sz="1800" b="0" i="0" u="none" strike="noStrike" kern="1200" cap="none" spc="0" normalizeH="0" baseline="0" noProof="0" err="1">
                <a:ln>
                  <a:noFill/>
                </a:ln>
                <a:solidFill>
                  <a:srgbClr val="FFFFFF"/>
                </a:solidFill>
                <a:effectLst/>
                <a:uLnTx/>
                <a:uFillTx/>
                <a:latin typeface="Franklin Gothic Book"/>
                <a:ea typeface="+mn-ea"/>
                <a:cs typeface="+mn-cs"/>
              </a:rPr>
              <a:t>Sagert</a:t>
            </a:r>
            <a:r>
              <a:rPr kumimoji="0" lang="en-US" sz="1800" b="0" i="0" u="none" strike="noStrike" kern="1200" cap="none" spc="0" normalizeH="0" baseline="0" noProof="0">
                <a:ln>
                  <a:noFill/>
                </a:ln>
                <a:solidFill>
                  <a:srgbClr val="FFFFFF"/>
                </a:solidFill>
                <a:effectLst/>
                <a:uLnTx/>
                <a:uFillTx/>
                <a:latin typeface="Franklin Gothic Book"/>
                <a:ea typeface="+mn-ea"/>
                <a:cs typeface="+mn-cs"/>
              </a:rPr>
              <a:t> (0.9 mi) than from Beaverton to I-5 Nyberg exit (~ 8 miles)…</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ranklin Gothic Book"/>
                <a:ea typeface="+mn-ea"/>
                <a:cs typeface="+mn-cs"/>
              </a:rPr>
              <a:t>Please look at the signal lights…”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Franklin Gothic Book"/>
                <a:ea typeface="+mn-ea"/>
                <a:cs typeface="+mn-cs"/>
              </a:rPr>
              <a:t>	– concerned citizen phone call</a:t>
            </a:r>
          </a:p>
        </p:txBody>
      </p:sp>
      <p:sp>
        <p:nvSpPr>
          <p:cNvPr id="12" name="Rectangle 11">
            <a:extLst>
              <a:ext uri="{FF2B5EF4-FFF2-40B4-BE49-F238E27FC236}">
                <a16:creationId xmlns:a16="http://schemas.microsoft.com/office/drawing/2014/main" id="{98D119E8-904C-C34C-BE45-5C2A390311B9}"/>
              </a:ext>
            </a:extLst>
          </p:cNvPr>
          <p:cNvSpPr/>
          <p:nvPr/>
        </p:nvSpPr>
        <p:spPr>
          <a:xfrm>
            <a:off x="242188" y="2178228"/>
            <a:ext cx="4008970" cy="480131"/>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srgbClr val="69B3E7"/>
                </a:solidFill>
                <a:effectLst/>
                <a:uLnTx/>
                <a:uFillTx/>
                <a:latin typeface="Franklin Gothic Book"/>
                <a:ea typeface="+mn-ea"/>
                <a:cs typeface="+mn-cs"/>
              </a:rPr>
              <a:t>Customer Complaint</a:t>
            </a:r>
          </a:p>
        </p:txBody>
      </p:sp>
      <p:pic>
        <p:nvPicPr>
          <p:cNvPr id="16" name="Picture 2" descr="Washington County Oregon - Samada">
            <a:extLst>
              <a:ext uri="{FF2B5EF4-FFF2-40B4-BE49-F238E27FC236}">
                <a16:creationId xmlns:a16="http://schemas.microsoft.com/office/drawing/2014/main" id="{978222D1-19E1-404F-9DAF-5655774CD99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863072" y="1226129"/>
            <a:ext cx="1168396" cy="11188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E2C32BC-D272-40E7-A65C-398853CB8F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77778" y="2320024"/>
            <a:ext cx="5449763" cy="4245348"/>
          </a:xfrm>
          <a:prstGeom prst="rect">
            <a:avLst/>
          </a:prstGeom>
        </p:spPr>
      </p:pic>
    </p:spTree>
    <p:extLst>
      <p:ext uri="{BB962C8B-B14F-4D97-AF65-F5344CB8AC3E}">
        <p14:creationId xmlns:p14="http://schemas.microsoft.com/office/powerpoint/2010/main" val="116528652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80E739-C124-E74F-9248-23EB1E6AC64F}"/>
              </a:ext>
            </a:extLst>
          </p:cNvPr>
          <p:cNvSpPr/>
          <p:nvPr/>
        </p:nvSpPr>
        <p:spPr>
          <a:xfrm>
            <a:off x="1" y="2011680"/>
            <a:ext cx="12191999" cy="3769360"/>
          </a:xfrm>
          <a:prstGeom prst="rect">
            <a:avLst/>
          </a:prstGeom>
          <a:gradFill flip="none" rotWithShape="1">
            <a:gsLst>
              <a:gs pos="79000">
                <a:srgbClr val="145E86">
                  <a:alpha val="87756"/>
                </a:srgbClr>
              </a:gs>
              <a:gs pos="19000">
                <a:schemeClr val="tx2">
                  <a:alpha val="93000"/>
                </a:schemeClr>
              </a:gs>
              <a:gs pos="100000">
                <a:srgbClr val="1B87A4">
                  <a:alpha val="93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 name="Title 1">
            <a:extLst>
              <a:ext uri="{FF2B5EF4-FFF2-40B4-BE49-F238E27FC236}">
                <a16:creationId xmlns:a16="http://schemas.microsoft.com/office/drawing/2014/main" id="{2648EB14-B2EA-49AF-A80F-88E0ABC65B87}"/>
              </a:ext>
            </a:extLst>
          </p:cNvPr>
          <p:cNvSpPr>
            <a:spLocks noGrp="1"/>
          </p:cNvSpPr>
          <p:nvPr>
            <p:ph type="title"/>
          </p:nvPr>
        </p:nvSpPr>
        <p:spPr/>
        <p:txBody>
          <a:bodyPr>
            <a:normAutofit/>
          </a:bodyPr>
          <a:lstStyle/>
          <a:p>
            <a:r>
              <a:rPr lang="en-US"/>
              <a:t>Use Case #3 Washington County Customer Complaint Response</a:t>
            </a:r>
          </a:p>
        </p:txBody>
      </p:sp>
      <p:sp>
        <p:nvSpPr>
          <p:cNvPr id="5" name="Slide Number Placeholder 4">
            <a:extLst>
              <a:ext uri="{FF2B5EF4-FFF2-40B4-BE49-F238E27FC236}">
                <a16:creationId xmlns:a16="http://schemas.microsoft.com/office/drawing/2014/main" id="{DA639195-E8AE-43DC-885D-EE22A588EE3B}"/>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C94321-FAEA-47AE-93E9-6F9F45587916}" type="slidenum">
              <a:rPr kumimoji="0" lang="en-US" sz="900" b="0" i="0" u="none" strike="noStrike" kern="1200" cap="none" spc="0" normalizeH="0" baseline="0" noProof="0" smtClean="0">
                <a:ln>
                  <a:noFill/>
                </a:ln>
                <a:solidFill>
                  <a:srgbClr val="000000">
                    <a:lumMod val="50000"/>
                    <a:lumOff val="50000"/>
                  </a:srgbClr>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srgbClr val="000000">
                  <a:lumMod val="50000"/>
                  <a:lumOff val="50000"/>
                </a:srgbClr>
              </a:solidFill>
              <a:effectLst/>
              <a:uLnTx/>
              <a:uFillTx/>
              <a:latin typeface="Franklin Gothic Book"/>
              <a:ea typeface="+mn-ea"/>
              <a:cs typeface="+mn-cs"/>
            </a:endParaRPr>
          </a:p>
        </p:txBody>
      </p:sp>
      <p:pic>
        <p:nvPicPr>
          <p:cNvPr id="10" name="Picture 9">
            <a:extLst>
              <a:ext uri="{FF2B5EF4-FFF2-40B4-BE49-F238E27FC236}">
                <a16:creationId xmlns:a16="http://schemas.microsoft.com/office/drawing/2014/main" id="{BC7617D4-C32E-4AA2-A62F-AD37E950D6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0793" y="1701947"/>
            <a:ext cx="5054569" cy="4405022"/>
          </a:xfrm>
          <a:prstGeom prst="rect">
            <a:avLst/>
          </a:prstGeom>
          <a:ln>
            <a:solidFill>
              <a:schemeClr val="accent1"/>
            </a:solidFill>
          </a:ln>
        </p:spPr>
      </p:pic>
      <p:pic>
        <p:nvPicPr>
          <p:cNvPr id="11" name="Picture 10">
            <a:extLst>
              <a:ext uri="{FF2B5EF4-FFF2-40B4-BE49-F238E27FC236}">
                <a16:creationId xmlns:a16="http://schemas.microsoft.com/office/drawing/2014/main" id="{5D4854C9-5FFB-4613-8FB3-2A3AFEBF3A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58849" y="1670417"/>
            <a:ext cx="5176064" cy="4389120"/>
          </a:xfrm>
          <a:prstGeom prst="rect">
            <a:avLst/>
          </a:prstGeom>
          <a:ln>
            <a:solidFill>
              <a:schemeClr val="accent1"/>
            </a:solidFill>
          </a:ln>
        </p:spPr>
      </p:pic>
      <p:sp>
        <p:nvSpPr>
          <p:cNvPr id="12" name="TextBox 11">
            <a:extLst>
              <a:ext uri="{FF2B5EF4-FFF2-40B4-BE49-F238E27FC236}">
                <a16:creationId xmlns:a16="http://schemas.microsoft.com/office/drawing/2014/main" id="{62C75AC5-0B88-4AE1-A228-429118CBA380}"/>
              </a:ext>
            </a:extLst>
          </p:cNvPr>
          <p:cNvSpPr txBox="1"/>
          <p:nvPr/>
        </p:nvSpPr>
        <p:spPr>
          <a:xfrm>
            <a:off x="2116110" y="1269381"/>
            <a:ext cx="2808627" cy="369332"/>
          </a:xfrm>
          <a:prstGeom prst="rect">
            <a:avLst/>
          </a:prstGeom>
          <a:solidFill>
            <a:srgbClr val="FFFFFF">
              <a:alpha val="76078"/>
            </a:srgbClr>
          </a:solid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E366A"/>
                </a:solidFill>
                <a:effectLst/>
                <a:uLnTx/>
                <a:uFillTx/>
                <a:latin typeface="Franklin Gothic Book"/>
                <a:ea typeface="+mn-ea"/>
                <a:cs typeface="+mn-cs"/>
              </a:rPr>
              <a:t>Before Adjustment</a:t>
            </a:r>
          </a:p>
        </p:txBody>
      </p:sp>
      <p:sp>
        <p:nvSpPr>
          <p:cNvPr id="16" name="TextBox 15">
            <a:extLst>
              <a:ext uri="{FF2B5EF4-FFF2-40B4-BE49-F238E27FC236}">
                <a16:creationId xmlns:a16="http://schemas.microsoft.com/office/drawing/2014/main" id="{FCA43DC2-AC10-449F-A38B-E737E2AB13A2}"/>
              </a:ext>
            </a:extLst>
          </p:cNvPr>
          <p:cNvSpPr txBox="1"/>
          <p:nvPr/>
        </p:nvSpPr>
        <p:spPr>
          <a:xfrm>
            <a:off x="7642567" y="1228915"/>
            <a:ext cx="2808627" cy="369332"/>
          </a:xfrm>
          <a:prstGeom prst="rect">
            <a:avLst/>
          </a:prstGeom>
          <a:solidFill>
            <a:srgbClr val="FFFFFF">
              <a:alpha val="76078"/>
            </a:srgbClr>
          </a:solid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E366A"/>
                </a:solidFill>
                <a:effectLst/>
                <a:uLnTx/>
                <a:uFillTx/>
                <a:latin typeface="Franklin Gothic Book"/>
                <a:ea typeface="+mn-ea"/>
                <a:cs typeface="+mn-cs"/>
              </a:rPr>
              <a:t>After Adjustment</a:t>
            </a:r>
          </a:p>
        </p:txBody>
      </p:sp>
      <p:pic>
        <p:nvPicPr>
          <p:cNvPr id="13" name="Picture 2" descr="Washington County Oregon - Samada">
            <a:extLst>
              <a:ext uri="{FF2B5EF4-FFF2-40B4-BE49-F238E27FC236}">
                <a16:creationId xmlns:a16="http://schemas.microsoft.com/office/drawing/2014/main" id="{A375950E-13E0-204D-9C39-7AC8ADF3617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863072" y="345284"/>
            <a:ext cx="1168396" cy="1118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25817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11FC101-CFE2-6D49-95A1-9D87227458D0}"/>
              </a:ext>
            </a:extLst>
          </p:cNvPr>
          <p:cNvSpPr/>
          <p:nvPr/>
        </p:nvSpPr>
        <p:spPr>
          <a:xfrm>
            <a:off x="1" y="0"/>
            <a:ext cx="12191999" cy="6858000"/>
          </a:xfrm>
          <a:prstGeom prst="rect">
            <a:avLst/>
          </a:prstGeom>
          <a:gradFill flip="none" rotWithShape="1">
            <a:gsLst>
              <a:gs pos="79000">
                <a:srgbClr val="145E86">
                  <a:alpha val="87756"/>
                </a:srgbClr>
              </a:gs>
              <a:gs pos="19000">
                <a:schemeClr val="tx2">
                  <a:alpha val="93000"/>
                </a:schemeClr>
              </a:gs>
              <a:gs pos="100000">
                <a:srgbClr val="1B87A4">
                  <a:alpha val="93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 name="Title 1">
            <a:extLst>
              <a:ext uri="{FF2B5EF4-FFF2-40B4-BE49-F238E27FC236}">
                <a16:creationId xmlns:a16="http://schemas.microsoft.com/office/drawing/2014/main" id="{4FDEC49D-D990-4B87-83A1-86690B7CE2D5}"/>
              </a:ext>
            </a:extLst>
          </p:cNvPr>
          <p:cNvSpPr>
            <a:spLocks noGrp="1"/>
          </p:cNvSpPr>
          <p:nvPr>
            <p:ph type="title"/>
          </p:nvPr>
        </p:nvSpPr>
        <p:spPr/>
        <p:txBody>
          <a:bodyPr/>
          <a:lstStyle/>
          <a:p>
            <a:r>
              <a:rPr lang="en-US">
                <a:solidFill>
                  <a:schemeClr val="bg1"/>
                </a:solidFill>
              </a:rPr>
              <a:t>Washington County Energy Calculator Example</a:t>
            </a:r>
          </a:p>
        </p:txBody>
      </p:sp>
      <p:sp>
        <p:nvSpPr>
          <p:cNvPr id="5" name="Slide Number Placeholder 4">
            <a:extLst>
              <a:ext uri="{FF2B5EF4-FFF2-40B4-BE49-F238E27FC236}">
                <a16:creationId xmlns:a16="http://schemas.microsoft.com/office/drawing/2014/main" id="{91A6801A-4A6E-4828-A94F-B6257D71CAE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C94321-FAEA-47AE-93E9-6F9F45587916}" type="slidenum">
              <a:rPr kumimoji="0" lang="en-US" sz="900" b="0" i="0" u="none" strike="noStrike" kern="1200" cap="none" spc="0" normalizeH="0" baseline="0" noProof="0" smtClean="0">
                <a:ln>
                  <a:noFill/>
                </a:ln>
                <a:solidFill>
                  <a:srgbClr val="000000">
                    <a:lumMod val="50000"/>
                    <a:lumOff val="50000"/>
                  </a:srgbClr>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srgbClr val="000000">
                  <a:lumMod val="50000"/>
                  <a:lumOff val="50000"/>
                </a:srgbClr>
              </a:solidFill>
              <a:effectLst/>
              <a:uLnTx/>
              <a:uFillTx/>
              <a:latin typeface="Franklin Gothic Book"/>
              <a:ea typeface="+mn-ea"/>
              <a:cs typeface="+mn-cs"/>
            </a:endParaRPr>
          </a:p>
        </p:txBody>
      </p:sp>
      <p:pic>
        <p:nvPicPr>
          <p:cNvPr id="8" name="Picture 7">
            <a:extLst>
              <a:ext uri="{FF2B5EF4-FFF2-40B4-BE49-F238E27FC236}">
                <a16:creationId xmlns:a16="http://schemas.microsoft.com/office/drawing/2014/main" id="{F27C41BC-77C4-46B8-9E07-D31C6CCDDD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00071" y="1638713"/>
            <a:ext cx="2507351" cy="4454532"/>
          </a:xfrm>
          <a:prstGeom prst="rect">
            <a:avLst/>
          </a:prstGeom>
          <a:ln>
            <a:solidFill>
              <a:schemeClr val="accent1"/>
            </a:solidFill>
          </a:ln>
        </p:spPr>
      </p:pic>
      <p:pic>
        <p:nvPicPr>
          <p:cNvPr id="10" name="Picture 9">
            <a:extLst>
              <a:ext uri="{FF2B5EF4-FFF2-40B4-BE49-F238E27FC236}">
                <a16:creationId xmlns:a16="http://schemas.microsoft.com/office/drawing/2014/main" id="{B9E4F17F-4559-4B02-8731-2C1AB29C90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92366" y="1598247"/>
            <a:ext cx="2544719" cy="4454532"/>
          </a:xfrm>
          <a:prstGeom prst="rect">
            <a:avLst/>
          </a:prstGeom>
          <a:ln>
            <a:solidFill>
              <a:schemeClr val="accent1"/>
            </a:solidFill>
          </a:ln>
        </p:spPr>
      </p:pic>
      <p:sp>
        <p:nvSpPr>
          <p:cNvPr id="12" name="TextBox 11">
            <a:extLst>
              <a:ext uri="{FF2B5EF4-FFF2-40B4-BE49-F238E27FC236}">
                <a16:creationId xmlns:a16="http://schemas.microsoft.com/office/drawing/2014/main" id="{60748757-7BF3-48BC-BD7C-6EB5D2308275}"/>
              </a:ext>
            </a:extLst>
          </p:cNvPr>
          <p:cNvSpPr txBox="1"/>
          <p:nvPr/>
        </p:nvSpPr>
        <p:spPr>
          <a:xfrm>
            <a:off x="5200071" y="1186934"/>
            <a:ext cx="2377666" cy="369332"/>
          </a:xfrm>
          <a:prstGeom prst="rect">
            <a:avLst/>
          </a:prstGeom>
          <a:solidFill>
            <a:srgbClr val="FFFFFF">
              <a:alpha val="76078"/>
            </a:srgbClr>
          </a:solid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E366A"/>
                </a:solidFill>
                <a:effectLst/>
                <a:uLnTx/>
                <a:uFillTx/>
                <a:latin typeface="Franklin Gothic Book"/>
                <a:ea typeface="+mn-ea"/>
                <a:cs typeface="+mn-cs"/>
              </a:rPr>
              <a:t>Before Adjustment</a:t>
            </a:r>
          </a:p>
        </p:txBody>
      </p:sp>
      <p:sp>
        <p:nvSpPr>
          <p:cNvPr id="13" name="TextBox 12">
            <a:extLst>
              <a:ext uri="{FF2B5EF4-FFF2-40B4-BE49-F238E27FC236}">
                <a16:creationId xmlns:a16="http://schemas.microsoft.com/office/drawing/2014/main" id="{3BE012A5-8404-42E6-8E4B-C2DD11D07946}"/>
              </a:ext>
            </a:extLst>
          </p:cNvPr>
          <p:cNvSpPr txBox="1"/>
          <p:nvPr/>
        </p:nvSpPr>
        <p:spPr>
          <a:xfrm>
            <a:off x="7848963" y="1186934"/>
            <a:ext cx="2544718" cy="369332"/>
          </a:xfrm>
          <a:prstGeom prst="rect">
            <a:avLst/>
          </a:prstGeom>
          <a:solidFill>
            <a:srgbClr val="FFFFFF">
              <a:alpha val="76078"/>
            </a:srgbClr>
          </a:solid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E366A"/>
                </a:solidFill>
                <a:effectLst/>
                <a:uLnTx/>
                <a:uFillTx/>
                <a:latin typeface="Franklin Gothic Book"/>
                <a:ea typeface="+mn-ea"/>
                <a:cs typeface="+mn-cs"/>
              </a:rPr>
              <a:t>After Adjustment</a:t>
            </a:r>
          </a:p>
        </p:txBody>
      </p:sp>
      <p:sp>
        <p:nvSpPr>
          <p:cNvPr id="14" name="Rectangle 13">
            <a:extLst>
              <a:ext uri="{FF2B5EF4-FFF2-40B4-BE49-F238E27FC236}">
                <a16:creationId xmlns:a16="http://schemas.microsoft.com/office/drawing/2014/main" id="{71044626-90B8-CF45-8D16-77B3B8D4CD72}"/>
              </a:ext>
            </a:extLst>
          </p:cNvPr>
          <p:cNvSpPr/>
          <p:nvPr/>
        </p:nvSpPr>
        <p:spPr>
          <a:xfrm>
            <a:off x="178419" y="2403527"/>
            <a:ext cx="4960510" cy="23909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150000"/>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ranklin Gothic Book"/>
                <a:ea typeface="+mn-ea"/>
                <a:cs typeface="+mn-cs"/>
              </a:rPr>
              <a:t>Using the energy metric calculator on the previous Washington County example, there would be a projected annual savings of: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a:p>
            <a:pPr marL="422275" marR="0" lvl="0" indent="-422275" algn="l" defTabSz="914400" rtl="0" eaLnBrk="1" fontAlgn="auto" latinLnBrk="0" hangingPunct="1">
              <a:lnSpc>
                <a:spcPct val="100000"/>
              </a:lnSpc>
              <a:spcBef>
                <a:spcPts val="0"/>
              </a:spcBef>
              <a:spcAft>
                <a:spcPts val="600"/>
              </a:spcAft>
              <a:buClrTx/>
              <a:buSzPct val="150000"/>
              <a:buFontTx/>
              <a:buBlip>
                <a:blip r:embed="rId4"/>
              </a:buBlip>
              <a:tabLst/>
              <a:defRPr/>
            </a:pPr>
            <a:r>
              <a:rPr kumimoji="0" lang="en-US" sz="1800" b="0" i="0" u="none" strike="noStrike" kern="1200" cap="none" spc="0" normalizeH="0" baseline="0" noProof="0">
                <a:ln>
                  <a:noFill/>
                </a:ln>
                <a:solidFill>
                  <a:srgbClr val="FFFFFF"/>
                </a:solidFill>
                <a:effectLst/>
                <a:uLnTx/>
                <a:uFillTx/>
                <a:latin typeface="Franklin Gothic Book"/>
                <a:ea typeface="+mn-ea"/>
                <a:cs typeface="+mn-cs"/>
              </a:rPr>
              <a:t>Over 2,195 </a:t>
            </a:r>
            <a:r>
              <a:rPr kumimoji="0" lang="en-US" sz="1800" b="1" i="0" u="none" strike="noStrike" kern="1200" cap="none" spc="0" normalizeH="0" baseline="0" noProof="0">
                <a:ln>
                  <a:noFill/>
                </a:ln>
                <a:solidFill>
                  <a:srgbClr val="FFFFFF"/>
                </a:solidFill>
                <a:effectLst/>
                <a:uLnTx/>
                <a:uFillTx/>
                <a:latin typeface="Franklin Gothic Book"/>
                <a:ea typeface="+mn-ea"/>
                <a:cs typeface="+mn-cs"/>
              </a:rPr>
              <a:t>gallons of fuel </a:t>
            </a:r>
            <a:r>
              <a:rPr kumimoji="0" lang="en-US" sz="1800" b="0" i="0" u="none" strike="noStrike" kern="1200" cap="none" spc="0" normalizeH="0" baseline="0" noProof="0">
                <a:ln>
                  <a:noFill/>
                </a:ln>
                <a:solidFill>
                  <a:srgbClr val="FFFFFF"/>
                </a:solidFill>
                <a:effectLst/>
                <a:uLnTx/>
                <a:uFillTx/>
                <a:latin typeface="Franklin Gothic Book"/>
                <a:ea typeface="+mn-ea"/>
                <a:cs typeface="+mn-cs"/>
              </a:rPr>
              <a:t>saved </a:t>
            </a:r>
          </a:p>
          <a:p>
            <a:pPr marL="422275" marR="0" lvl="0" indent="-422275" algn="l" defTabSz="914400" rtl="0" eaLnBrk="1" fontAlgn="auto" latinLnBrk="0" hangingPunct="1">
              <a:lnSpc>
                <a:spcPct val="100000"/>
              </a:lnSpc>
              <a:spcBef>
                <a:spcPts val="0"/>
              </a:spcBef>
              <a:spcAft>
                <a:spcPts val="600"/>
              </a:spcAft>
              <a:buClrTx/>
              <a:buSzPct val="150000"/>
              <a:buFontTx/>
              <a:buBlip>
                <a:blip r:embed="rId4"/>
              </a:buBlip>
              <a:tabLst/>
              <a:defRPr/>
            </a:pPr>
            <a:r>
              <a:rPr kumimoji="0" lang="en-US" sz="1800" b="0" i="0" u="none" strike="noStrike" kern="1200" cap="none" spc="0" normalizeH="0" baseline="0" noProof="0">
                <a:ln>
                  <a:noFill/>
                </a:ln>
                <a:solidFill>
                  <a:srgbClr val="FFFFFF"/>
                </a:solidFill>
                <a:effectLst/>
                <a:uLnTx/>
                <a:uFillTx/>
                <a:latin typeface="Franklin Gothic Book"/>
                <a:ea typeface="+mn-ea"/>
                <a:cs typeface="+mn-cs"/>
              </a:rPr>
              <a:t>Over 22 tons of </a:t>
            </a:r>
            <a:r>
              <a:rPr kumimoji="0" lang="en-US" sz="1800" b="1" i="0" u="none" strike="noStrike" kern="1200" cap="none" spc="0" normalizeH="0" baseline="0" noProof="0">
                <a:ln>
                  <a:noFill/>
                </a:ln>
                <a:solidFill>
                  <a:srgbClr val="FFFFFF"/>
                </a:solidFill>
                <a:effectLst/>
                <a:uLnTx/>
                <a:uFillTx/>
                <a:latin typeface="Franklin Gothic Book"/>
                <a:ea typeface="+mn-ea"/>
                <a:cs typeface="+mn-cs"/>
              </a:rPr>
              <a:t>carbon dioxide equivalents</a:t>
            </a:r>
          </a:p>
        </p:txBody>
      </p:sp>
      <p:sp>
        <p:nvSpPr>
          <p:cNvPr id="15" name="Rectangle 14">
            <a:extLst>
              <a:ext uri="{FF2B5EF4-FFF2-40B4-BE49-F238E27FC236}">
                <a16:creationId xmlns:a16="http://schemas.microsoft.com/office/drawing/2014/main" id="{897CB3F4-BA53-F745-9BE6-979CCAE2B33F}"/>
              </a:ext>
            </a:extLst>
          </p:cNvPr>
          <p:cNvSpPr/>
          <p:nvPr/>
        </p:nvSpPr>
        <p:spPr>
          <a:xfrm>
            <a:off x="242188" y="2178228"/>
            <a:ext cx="4008970" cy="480131"/>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srgbClr val="69B3E7"/>
                </a:solidFill>
                <a:effectLst/>
                <a:uLnTx/>
                <a:uFillTx/>
                <a:latin typeface="Franklin Gothic Book"/>
                <a:ea typeface="+mn-ea"/>
                <a:cs typeface="+mn-cs"/>
              </a:rPr>
              <a:t>Energy Savings</a:t>
            </a:r>
          </a:p>
        </p:txBody>
      </p:sp>
      <p:pic>
        <p:nvPicPr>
          <p:cNvPr id="1026" name="Picture 2" descr="Washington County Oregon - Samada">
            <a:extLst>
              <a:ext uri="{FF2B5EF4-FFF2-40B4-BE49-F238E27FC236}">
                <a16:creationId xmlns:a16="http://schemas.microsoft.com/office/drawing/2014/main" id="{9CDDE4BA-64DE-0146-BBD3-85488CE9F5C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863072" y="345284"/>
            <a:ext cx="1168396" cy="1118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6606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0C74CB-D037-D843-894E-404494A469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451A5B3-E4F0-4F15-AFE3-80ADA22EE502}"/>
              </a:ext>
            </a:extLst>
          </p:cNvPr>
          <p:cNvSpPr/>
          <p:nvPr/>
        </p:nvSpPr>
        <p:spPr>
          <a:xfrm>
            <a:off x="-1" y="-2272"/>
            <a:ext cx="12192001" cy="6858000"/>
          </a:xfrm>
          <a:prstGeom prst="rect">
            <a:avLst/>
          </a:prstGeom>
          <a:gradFill flip="none" rotWithShape="1">
            <a:gsLst>
              <a:gs pos="100000">
                <a:srgbClr val="145E86">
                  <a:alpha val="79000"/>
                </a:srgbClr>
              </a:gs>
              <a:gs pos="0">
                <a:schemeClr val="tx2">
                  <a:alpha val="77205"/>
                </a:schemeClr>
              </a:gs>
              <a:gs pos="100000">
                <a:srgbClr val="1B87A4">
                  <a:alpha val="93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22" name="Group 21">
            <a:extLst>
              <a:ext uri="{FF2B5EF4-FFF2-40B4-BE49-F238E27FC236}">
                <a16:creationId xmlns:a16="http://schemas.microsoft.com/office/drawing/2014/main" id="{BCC3E24A-01A1-4C94-BC20-013C4864881B}"/>
              </a:ext>
            </a:extLst>
          </p:cNvPr>
          <p:cNvGrpSpPr/>
          <p:nvPr/>
        </p:nvGrpSpPr>
        <p:grpSpPr>
          <a:xfrm>
            <a:off x="760274" y="2340405"/>
            <a:ext cx="5688253" cy="2778985"/>
            <a:chOff x="760274" y="2440671"/>
            <a:chExt cx="5816882" cy="2778985"/>
          </a:xfrm>
        </p:grpSpPr>
        <p:sp>
          <p:nvSpPr>
            <p:cNvPr id="23" name="TextBox 22">
              <a:extLst>
                <a:ext uri="{FF2B5EF4-FFF2-40B4-BE49-F238E27FC236}">
                  <a16:creationId xmlns:a16="http://schemas.microsoft.com/office/drawing/2014/main" id="{4372FEC6-A3C0-4DEA-B095-222B1F81D197}"/>
                </a:ext>
              </a:extLst>
            </p:cNvPr>
            <p:cNvSpPr txBox="1"/>
            <p:nvPr/>
          </p:nvSpPr>
          <p:spPr>
            <a:xfrm>
              <a:off x="760274" y="3588440"/>
              <a:ext cx="5816882" cy="163121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Franklin Gothic Book"/>
                  <a:ea typeface="+mn-ea"/>
                  <a:cs typeface="+mn-cs"/>
                </a:rPr>
                <a:t>Steve Remias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Franklin Gothic Book"/>
                  <a:ea typeface="+mn-ea"/>
                  <a:cs typeface="+mn-cs"/>
                  <a:hlinkClick r:id="rId4">
                    <a:extLst>
                      <a:ext uri="{A12FA001-AC4F-418D-AE19-62706E023703}">
                        <ahyp:hlinkClr xmlns:ahyp="http://schemas.microsoft.com/office/drawing/2018/hyperlinkcolor" val="tx"/>
                      </a:ext>
                    </a:extLst>
                  </a:hlinkClick>
                </a:rPr>
                <a:t>Steve.Remias@inrix.com</a:t>
              </a:r>
              <a:endParaRPr kumimoji="0" lang="en-US" sz="2000" b="0" i="0" u="none" strike="noStrike" kern="1200" cap="none" spc="0" normalizeH="0" baseline="0" noProof="0" dirty="0">
                <a:ln>
                  <a:noFill/>
                </a:ln>
                <a:solidFill>
                  <a:schemeClr val="bg1"/>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1C400"/>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F1C400"/>
                </a:solidFill>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1C400"/>
                </a:solidFill>
                <a:effectLst/>
                <a:uLnTx/>
                <a:uFillTx/>
                <a:latin typeface="Franklin Gothic Book"/>
                <a:ea typeface="+mn-ea"/>
                <a:cs typeface="+mn-cs"/>
              </a:endParaRPr>
            </a:p>
          </p:txBody>
        </p:sp>
        <p:sp>
          <p:nvSpPr>
            <p:cNvPr id="26" name="TextBox 25">
              <a:extLst>
                <a:ext uri="{FF2B5EF4-FFF2-40B4-BE49-F238E27FC236}">
                  <a16:creationId xmlns:a16="http://schemas.microsoft.com/office/drawing/2014/main" id="{D6925F09-F66B-47C8-8614-49CECB86FE8D}"/>
                </a:ext>
              </a:extLst>
            </p:cNvPr>
            <p:cNvSpPr txBox="1"/>
            <p:nvPr/>
          </p:nvSpPr>
          <p:spPr>
            <a:xfrm>
              <a:off x="760275" y="2440671"/>
              <a:ext cx="5703587" cy="667875"/>
            </a:xfrm>
            <a:prstGeom prst="rect">
              <a:avLst/>
            </a:prstGeom>
            <a:noFill/>
          </p:spPr>
          <p:txBody>
            <a:bodyPr wrap="square" lIns="0" rIns="0"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Thank you!</a:t>
              </a:r>
            </a:p>
          </p:txBody>
        </p:sp>
        <p:cxnSp>
          <p:nvCxnSpPr>
            <p:cNvPr id="25" name="Straight Connector 24">
              <a:extLst>
                <a:ext uri="{FF2B5EF4-FFF2-40B4-BE49-F238E27FC236}">
                  <a16:creationId xmlns:a16="http://schemas.microsoft.com/office/drawing/2014/main" id="{EBF3EDA2-611A-4727-B257-5FAA61BD8B82}"/>
                </a:ext>
              </a:extLst>
            </p:cNvPr>
            <p:cNvCxnSpPr>
              <a:cxnSpLocks/>
            </p:cNvCxnSpPr>
            <p:nvPr/>
          </p:nvCxnSpPr>
          <p:spPr>
            <a:xfrm>
              <a:off x="760275" y="3320729"/>
              <a:ext cx="13716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9" name="Freeform 18">
            <a:extLst>
              <a:ext uri="{FF2B5EF4-FFF2-40B4-BE49-F238E27FC236}">
                <a16:creationId xmlns:a16="http://schemas.microsoft.com/office/drawing/2014/main" id="{5FE863EA-DE1A-E44A-B3BE-4514CE064720}"/>
              </a:ext>
            </a:extLst>
          </p:cNvPr>
          <p:cNvSpPr>
            <a:spLocks noEditPoints="1"/>
          </p:cNvSpPr>
          <p:nvPr/>
        </p:nvSpPr>
        <p:spPr bwMode="auto">
          <a:xfrm>
            <a:off x="10817156" y="6270098"/>
            <a:ext cx="1009083" cy="323472"/>
          </a:xfrm>
          <a:custGeom>
            <a:avLst/>
            <a:gdLst>
              <a:gd name="T0" fmla="*/ 428 w 866"/>
              <a:gd name="T1" fmla="*/ 69 h 285"/>
              <a:gd name="T2" fmla="*/ 428 w 866"/>
              <a:gd name="T3" fmla="*/ 133 h 285"/>
              <a:gd name="T4" fmla="*/ 524 w 866"/>
              <a:gd name="T5" fmla="*/ 47 h 285"/>
              <a:gd name="T6" fmla="*/ 542 w 866"/>
              <a:gd name="T7" fmla="*/ 59 h 285"/>
              <a:gd name="T8" fmla="*/ 544 w 866"/>
              <a:gd name="T9" fmla="*/ 209 h 285"/>
              <a:gd name="T10" fmla="*/ 519 w 866"/>
              <a:gd name="T11" fmla="*/ 221 h 285"/>
              <a:gd name="T12" fmla="*/ 470 w 866"/>
              <a:gd name="T13" fmla="*/ 53 h 285"/>
              <a:gd name="T14" fmla="*/ 260 w 866"/>
              <a:gd name="T15" fmla="*/ 38 h 285"/>
              <a:gd name="T16" fmla="*/ 260 w 866"/>
              <a:gd name="T17" fmla="*/ 56 h 285"/>
              <a:gd name="T18" fmla="*/ 278 w 866"/>
              <a:gd name="T19" fmla="*/ 69 h 285"/>
              <a:gd name="T20" fmla="*/ 138 w 866"/>
              <a:gd name="T21" fmla="*/ 36 h 285"/>
              <a:gd name="T22" fmla="*/ 119 w 866"/>
              <a:gd name="T23" fmla="*/ 133 h 285"/>
              <a:gd name="T24" fmla="*/ 111 w 866"/>
              <a:gd name="T25" fmla="*/ 222 h 285"/>
              <a:gd name="T26" fmla="*/ 82 w 866"/>
              <a:gd name="T27" fmla="*/ 212 h 285"/>
              <a:gd name="T28" fmla="*/ 844 w 866"/>
              <a:gd name="T29" fmla="*/ 6 h 285"/>
              <a:gd name="T30" fmla="*/ 2 w 866"/>
              <a:gd name="T31" fmla="*/ 9 h 285"/>
              <a:gd name="T32" fmla="*/ 24 w 866"/>
              <a:gd name="T33" fmla="*/ 27 h 285"/>
              <a:gd name="T34" fmla="*/ 29 w 866"/>
              <a:gd name="T35" fmla="*/ 209 h 285"/>
              <a:gd name="T36" fmla="*/ 11 w 866"/>
              <a:gd name="T37" fmla="*/ 228 h 285"/>
              <a:gd name="T38" fmla="*/ 10 w 866"/>
              <a:gd name="T39" fmla="*/ 246 h 285"/>
              <a:gd name="T40" fmla="*/ 178 w 866"/>
              <a:gd name="T41" fmla="*/ 246 h 285"/>
              <a:gd name="T42" fmla="*/ 178 w 866"/>
              <a:gd name="T43" fmla="*/ 228 h 285"/>
              <a:gd name="T44" fmla="*/ 160 w 866"/>
              <a:gd name="T45" fmla="*/ 213 h 285"/>
              <a:gd name="T46" fmla="*/ 313 w 866"/>
              <a:gd name="T47" fmla="*/ 245 h 285"/>
              <a:gd name="T48" fmla="*/ 338 w 866"/>
              <a:gd name="T49" fmla="*/ 56 h 285"/>
              <a:gd name="T50" fmla="*/ 347 w 866"/>
              <a:gd name="T51" fmla="*/ 217 h 285"/>
              <a:gd name="T52" fmla="*/ 334 w 866"/>
              <a:gd name="T53" fmla="*/ 228 h 285"/>
              <a:gd name="T54" fmla="*/ 353 w 866"/>
              <a:gd name="T55" fmla="*/ 246 h 285"/>
              <a:gd name="T56" fmla="*/ 427 w 866"/>
              <a:gd name="T57" fmla="*/ 237 h 285"/>
              <a:gd name="T58" fmla="*/ 417 w 866"/>
              <a:gd name="T59" fmla="*/ 228 h 285"/>
              <a:gd name="T60" fmla="*/ 399 w 866"/>
              <a:gd name="T61" fmla="*/ 211 h 285"/>
              <a:gd name="T62" fmla="*/ 469 w 866"/>
              <a:gd name="T63" fmla="*/ 231 h 285"/>
              <a:gd name="T64" fmla="*/ 702 w 866"/>
              <a:gd name="T65" fmla="*/ 246 h 285"/>
              <a:gd name="T66" fmla="*/ 711 w 866"/>
              <a:gd name="T67" fmla="*/ 237 h 285"/>
              <a:gd name="T68" fmla="*/ 700 w 866"/>
              <a:gd name="T69" fmla="*/ 227 h 285"/>
              <a:gd name="T70" fmla="*/ 5 w 866"/>
              <a:gd name="T71" fmla="*/ 265 h 285"/>
              <a:gd name="T72" fmla="*/ 857 w 866"/>
              <a:gd name="T73" fmla="*/ 285 h 285"/>
              <a:gd name="T74" fmla="*/ 843 w 866"/>
              <a:gd name="T75" fmla="*/ 258 h 285"/>
              <a:gd name="T76" fmla="*/ 762 w 866"/>
              <a:gd name="T77" fmla="*/ 136 h 285"/>
              <a:gd name="T78" fmla="*/ 814 w 866"/>
              <a:gd name="T79" fmla="*/ 65 h 285"/>
              <a:gd name="T80" fmla="*/ 832 w 866"/>
              <a:gd name="T81" fmla="*/ 56 h 285"/>
              <a:gd name="T82" fmla="*/ 767 w 866"/>
              <a:gd name="T83" fmla="*/ 38 h 285"/>
              <a:gd name="T84" fmla="*/ 767 w 866"/>
              <a:gd name="T85" fmla="*/ 56 h 285"/>
              <a:gd name="T86" fmla="*/ 771 w 866"/>
              <a:gd name="T87" fmla="*/ 61 h 285"/>
              <a:gd name="T88" fmla="*/ 712 w 866"/>
              <a:gd name="T89" fmla="*/ 58 h 285"/>
              <a:gd name="T90" fmla="*/ 714 w 866"/>
              <a:gd name="T91" fmla="*/ 38 h 285"/>
              <a:gd name="T92" fmla="*/ 640 w 866"/>
              <a:gd name="T93" fmla="*/ 56 h 285"/>
              <a:gd name="T94" fmla="*/ 659 w 866"/>
              <a:gd name="T95" fmla="*/ 64 h 285"/>
              <a:gd name="T96" fmla="*/ 640 w 866"/>
              <a:gd name="T97" fmla="*/ 228 h 285"/>
              <a:gd name="T98" fmla="*/ 605 w 866"/>
              <a:gd name="T99" fmla="*/ 223 h 285"/>
              <a:gd name="T100" fmla="*/ 599 w 866"/>
              <a:gd name="T101" fmla="*/ 64 h 285"/>
              <a:gd name="T102" fmla="*/ 612 w 866"/>
              <a:gd name="T103" fmla="*/ 56 h 285"/>
              <a:gd name="T104" fmla="*/ 619 w 866"/>
              <a:gd name="T105" fmla="*/ 47 h 285"/>
              <a:gd name="T106" fmla="*/ 611 w 866"/>
              <a:gd name="T107" fmla="*/ 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6" h="285">
                <a:moveTo>
                  <a:pt x="408" y="138"/>
                </a:moveTo>
                <a:cubicBezTo>
                  <a:pt x="399" y="138"/>
                  <a:pt x="399" y="138"/>
                  <a:pt x="399" y="138"/>
                </a:cubicBezTo>
                <a:cubicBezTo>
                  <a:pt x="399" y="64"/>
                  <a:pt x="399" y="64"/>
                  <a:pt x="399" y="64"/>
                </a:cubicBezTo>
                <a:cubicBezTo>
                  <a:pt x="404" y="64"/>
                  <a:pt x="419" y="64"/>
                  <a:pt x="428" y="69"/>
                </a:cubicBezTo>
                <a:cubicBezTo>
                  <a:pt x="433" y="71"/>
                  <a:pt x="437" y="75"/>
                  <a:pt x="440" y="79"/>
                </a:cubicBezTo>
                <a:cubicBezTo>
                  <a:pt x="444" y="86"/>
                  <a:pt x="446" y="93"/>
                  <a:pt x="446" y="101"/>
                </a:cubicBezTo>
                <a:cubicBezTo>
                  <a:pt x="446" y="109"/>
                  <a:pt x="444" y="116"/>
                  <a:pt x="440" y="123"/>
                </a:cubicBezTo>
                <a:cubicBezTo>
                  <a:pt x="437" y="127"/>
                  <a:pt x="433" y="131"/>
                  <a:pt x="428" y="133"/>
                </a:cubicBezTo>
                <a:cubicBezTo>
                  <a:pt x="422" y="136"/>
                  <a:pt x="414" y="137"/>
                  <a:pt x="408" y="138"/>
                </a:cubicBezTo>
                <a:moveTo>
                  <a:pt x="533" y="38"/>
                </a:moveTo>
                <a:cubicBezTo>
                  <a:pt x="533" y="38"/>
                  <a:pt x="533" y="38"/>
                  <a:pt x="533" y="38"/>
                </a:cubicBezTo>
                <a:cubicBezTo>
                  <a:pt x="528" y="38"/>
                  <a:pt x="524" y="42"/>
                  <a:pt x="524" y="47"/>
                </a:cubicBezTo>
                <a:cubicBezTo>
                  <a:pt x="524" y="52"/>
                  <a:pt x="528" y="56"/>
                  <a:pt x="533" y="56"/>
                </a:cubicBezTo>
                <a:cubicBezTo>
                  <a:pt x="533" y="56"/>
                  <a:pt x="533" y="56"/>
                  <a:pt x="533" y="56"/>
                </a:cubicBezTo>
                <a:cubicBezTo>
                  <a:pt x="533" y="56"/>
                  <a:pt x="533" y="56"/>
                  <a:pt x="533" y="56"/>
                </a:cubicBezTo>
                <a:cubicBezTo>
                  <a:pt x="536" y="56"/>
                  <a:pt x="539" y="57"/>
                  <a:pt x="542" y="59"/>
                </a:cubicBezTo>
                <a:cubicBezTo>
                  <a:pt x="544" y="59"/>
                  <a:pt x="544" y="61"/>
                  <a:pt x="544" y="63"/>
                </a:cubicBezTo>
                <a:cubicBezTo>
                  <a:pt x="544" y="208"/>
                  <a:pt x="544" y="208"/>
                  <a:pt x="544" y="208"/>
                </a:cubicBezTo>
                <a:cubicBezTo>
                  <a:pt x="544" y="208"/>
                  <a:pt x="544" y="208"/>
                  <a:pt x="544" y="208"/>
                </a:cubicBezTo>
                <a:cubicBezTo>
                  <a:pt x="544" y="208"/>
                  <a:pt x="544" y="209"/>
                  <a:pt x="544" y="209"/>
                </a:cubicBezTo>
                <a:cubicBezTo>
                  <a:pt x="544" y="210"/>
                  <a:pt x="544" y="211"/>
                  <a:pt x="544" y="211"/>
                </a:cubicBezTo>
                <a:cubicBezTo>
                  <a:pt x="544" y="212"/>
                  <a:pt x="544" y="212"/>
                  <a:pt x="544" y="213"/>
                </a:cubicBezTo>
                <a:cubicBezTo>
                  <a:pt x="544" y="217"/>
                  <a:pt x="542" y="220"/>
                  <a:pt x="539" y="223"/>
                </a:cubicBezTo>
                <a:cubicBezTo>
                  <a:pt x="533" y="228"/>
                  <a:pt x="524" y="228"/>
                  <a:pt x="519" y="221"/>
                </a:cubicBezTo>
                <a:cubicBezTo>
                  <a:pt x="502" y="202"/>
                  <a:pt x="478" y="174"/>
                  <a:pt x="456" y="148"/>
                </a:cubicBezTo>
                <a:cubicBezTo>
                  <a:pt x="463" y="144"/>
                  <a:pt x="469" y="139"/>
                  <a:pt x="474" y="132"/>
                </a:cubicBezTo>
                <a:cubicBezTo>
                  <a:pt x="494" y="111"/>
                  <a:pt x="494" y="77"/>
                  <a:pt x="474" y="56"/>
                </a:cubicBezTo>
                <a:cubicBezTo>
                  <a:pt x="472" y="55"/>
                  <a:pt x="471" y="54"/>
                  <a:pt x="470" y="53"/>
                </a:cubicBezTo>
                <a:cubicBezTo>
                  <a:pt x="470" y="53"/>
                  <a:pt x="469" y="52"/>
                  <a:pt x="469" y="52"/>
                </a:cubicBezTo>
                <a:cubicBezTo>
                  <a:pt x="461" y="45"/>
                  <a:pt x="448" y="42"/>
                  <a:pt x="441" y="42"/>
                </a:cubicBezTo>
                <a:cubicBezTo>
                  <a:pt x="440" y="42"/>
                  <a:pt x="440" y="42"/>
                  <a:pt x="440" y="42"/>
                </a:cubicBezTo>
                <a:cubicBezTo>
                  <a:pt x="433" y="42"/>
                  <a:pt x="261" y="38"/>
                  <a:pt x="260" y="38"/>
                </a:cubicBezTo>
                <a:cubicBezTo>
                  <a:pt x="260" y="38"/>
                  <a:pt x="260" y="38"/>
                  <a:pt x="260" y="38"/>
                </a:cubicBezTo>
                <a:cubicBezTo>
                  <a:pt x="255" y="38"/>
                  <a:pt x="252" y="42"/>
                  <a:pt x="252" y="47"/>
                </a:cubicBezTo>
                <a:cubicBezTo>
                  <a:pt x="252" y="52"/>
                  <a:pt x="255" y="56"/>
                  <a:pt x="260" y="56"/>
                </a:cubicBezTo>
                <a:cubicBezTo>
                  <a:pt x="260" y="56"/>
                  <a:pt x="260" y="56"/>
                  <a:pt x="260" y="56"/>
                </a:cubicBezTo>
                <a:cubicBezTo>
                  <a:pt x="261" y="56"/>
                  <a:pt x="261" y="56"/>
                  <a:pt x="261" y="56"/>
                </a:cubicBezTo>
                <a:cubicBezTo>
                  <a:pt x="266" y="56"/>
                  <a:pt x="270" y="58"/>
                  <a:pt x="273" y="61"/>
                </a:cubicBezTo>
                <a:cubicBezTo>
                  <a:pt x="275" y="63"/>
                  <a:pt x="276" y="65"/>
                  <a:pt x="278" y="67"/>
                </a:cubicBezTo>
                <a:cubicBezTo>
                  <a:pt x="278" y="68"/>
                  <a:pt x="278" y="69"/>
                  <a:pt x="278" y="69"/>
                </a:cubicBezTo>
                <a:cubicBezTo>
                  <a:pt x="278" y="89"/>
                  <a:pt x="277" y="168"/>
                  <a:pt x="277" y="168"/>
                </a:cubicBezTo>
                <a:cubicBezTo>
                  <a:pt x="246" y="139"/>
                  <a:pt x="175" y="71"/>
                  <a:pt x="189" y="84"/>
                </a:cubicBezTo>
                <a:cubicBezTo>
                  <a:pt x="172" y="68"/>
                  <a:pt x="146" y="44"/>
                  <a:pt x="143" y="41"/>
                </a:cubicBezTo>
                <a:cubicBezTo>
                  <a:pt x="143" y="41"/>
                  <a:pt x="142" y="40"/>
                  <a:pt x="138" y="36"/>
                </a:cubicBezTo>
                <a:cubicBezTo>
                  <a:pt x="134" y="33"/>
                  <a:pt x="128" y="33"/>
                  <a:pt x="124" y="37"/>
                </a:cubicBezTo>
                <a:cubicBezTo>
                  <a:pt x="122" y="39"/>
                  <a:pt x="122" y="41"/>
                  <a:pt x="121" y="44"/>
                </a:cubicBezTo>
                <a:cubicBezTo>
                  <a:pt x="121" y="45"/>
                  <a:pt x="121" y="45"/>
                  <a:pt x="121" y="45"/>
                </a:cubicBezTo>
                <a:cubicBezTo>
                  <a:pt x="119" y="133"/>
                  <a:pt x="119" y="133"/>
                  <a:pt x="119" y="133"/>
                </a:cubicBezTo>
                <a:cubicBezTo>
                  <a:pt x="116" y="211"/>
                  <a:pt x="116" y="211"/>
                  <a:pt x="116" y="211"/>
                </a:cubicBezTo>
                <a:cubicBezTo>
                  <a:pt x="116" y="211"/>
                  <a:pt x="116" y="211"/>
                  <a:pt x="116" y="211"/>
                </a:cubicBezTo>
                <a:cubicBezTo>
                  <a:pt x="116" y="213"/>
                  <a:pt x="116" y="215"/>
                  <a:pt x="115" y="217"/>
                </a:cubicBezTo>
                <a:cubicBezTo>
                  <a:pt x="114" y="219"/>
                  <a:pt x="113" y="221"/>
                  <a:pt x="111" y="222"/>
                </a:cubicBezTo>
                <a:cubicBezTo>
                  <a:pt x="108" y="226"/>
                  <a:pt x="104" y="228"/>
                  <a:pt x="99" y="228"/>
                </a:cubicBezTo>
                <a:cubicBezTo>
                  <a:pt x="94" y="228"/>
                  <a:pt x="90" y="226"/>
                  <a:pt x="87" y="222"/>
                </a:cubicBezTo>
                <a:cubicBezTo>
                  <a:pt x="85" y="221"/>
                  <a:pt x="84" y="219"/>
                  <a:pt x="83" y="217"/>
                </a:cubicBezTo>
                <a:cubicBezTo>
                  <a:pt x="82" y="215"/>
                  <a:pt x="82" y="214"/>
                  <a:pt x="82" y="212"/>
                </a:cubicBezTo>
                <a:cubicBezTo>
                  <a:pt x="82" y="35"/>
                  <a:pt x="82" y="35"/>
                  <a:pt x="82" y="35"/>
                </a:cubicBezTo>
                <a:cubicBezTo>
                  <a:pt x="82" y="29"/>
                  <a:pt x="87" y="24"/>
                  <a:pt x="92" y="24"/>
                </a:cubicBezTo>
                <a:cubicBezTo>
                  <a:pt x="170" y="24"/>
                  <a:pt x="788" y="20"/>
                  <a:pt x="842" y="20"/>
                </a:cubicBezTo>
                <a:cubicBezTo>
                  <a:pt x="846" y="17"/>
                  <a:pt x="847" y="11"/>
                  <a:pt x="844" y="6"/>
                </a:cubicBezTo>
                <a:cubicBezTo>
                  <a:pt x="844" y="5"/>
                  <a:pt x="843" y="5"/>
                  <a:pt x="842" y="4"/>
                </a:cubicBezTo>
                <a:cubicBezTo>
                  <a:pt x="838" y="4"/>
                  <a:pt x="12" y="0"/>
                  <a:pt x="12" y="0"/>
                </a:cubicBezTo>
                <a:cubicBezTo>
                  <a:pt x="11" y="0"/>
                  <a:pt x="11" y="0"/>
                  <a:pt x="10" y="0"/>
                </a:cubicBezTo>
                <a:cubicBezTo>
                  <a:pt x="6" y="0"/>
                  <a:pt x="2" y="4"/>
                  <a:pt x="2" y="9"/>
                </a:cubicBezTo>
                <a:cubicBezTo>
                  <a:pt x="2" y="14"/>
                  <a:pt x="5" y="17"/>
                  <a:pt x="9" y="18"/>
                </a:cubicBezTo>
                <a:cubicBezTo>
                  <a:pt x="12" y="20"/>
                  <a:pt x="14" y="21"/>
                  <a:pt x="17" y="22"/>
                </a:cubicBezTo>
                <a:cubicBezTo>
                  <a:pt x="20" y="24"/>
                  <a:pt x="22" y="25"/>
                  <a:pt x="24" y="27"/>
                </a:cubicBezTo>
                <a:cubicBezTo>
                  <a:pt x="24" y="27"/>
                  <a:pt x="24" y="27"/>
                  <a:pt x="24" y="27"/>
                </a:cubicBezTo>
                <a:cubicBezTo>
                  <a:pt x="26" y="30"/>
                  <a:pt x="29" y="33"/>
                  <a:pt x="29" y="40"/>
                </a:cubicBezTo>
                <a:cubicBezTo>
                  <a:pt x="29" y="40"/>
                  <a:pt x="29" y="40"/>
                  <a:pt x="29" y="40"/>
                </a:cubicBezTo>
                <a:cubicBezTo>
                  <a:pt x="29" y="208"/>
                  <a:pt x="29" y="208"/>
                  <a:pt x="29" y="208"/>
                </a:cubicBezTo>
                <a:cubicBezTo>
                  <a:pt x="29" y="209"/>
                  <a:pt x="29" y="209"/>
                  <a:pt x="29" y="209"/>
                </a:cubicBezTo>
                <a:cubicBezTo>
                  <a:pt x="29" y="210"/>
                  <a:pt x="29" y="211"/>
                  <a:pt x="29" y="211"/>
                </a:cubicBezTo>
                <a:cubicBezTo>
                  <a:pt x="29" y="213"/>
                  <a:pt x="29" y="215"/>
                  <a:pt x="28" y="217"/>
                </a:cubicBezTo>
                <a:cubicBezTo>
                  <a:pt x="27" y="219"/>
                  <a:pt x="26" y="221"/>
                  <a:pt x="24" y="222"/>
                </a:cubicBezTo>
                <a:cubicBezTo>
                  <a:pt x="20" y="226"/>
                  <a:pt x="16" y="228"/>
                  <a:pt x="11" y="228"/>
                </a:cubicBezTo>
                <a:cubicBezTo>
                  <a:pt x="11" y="228"/>
                  <a:pt x="11" y="228"/>
                  <a:pt x="11" y="228"/>
                </a:cubicBezTo>
                <a:cubicBezTo>
                  <a:pt x="10" y="228"/>
                  <a:pt x="10" y="228"/>
                  <a:pt x="10" y="228"/>
                </a:cubicBezTo>
                <a:cubicBezTo>
                  <a:pt x="6" y="228"/>
                  <a:pt x="2" y="232"/>
                  <a:pt x="2" y="237"/>
                </a:cubicBezTo>
                <a:cubicBezTo>
                  <a:pt x="2" y="242"/>
                  <a:pt x="6" y="246"/>
                  <a:pt x="10" y="246"/>
                </a:cubicBezTo>
                <a:cubicBezTo>
                  <a:pt x="11" y="246"/>
                  <a:pt x="11" y="246"/>
                  <a:pt x="11" y="246"/>
                </a:cubicBezTo>
                <a:cubicBezTo>
                  <a:pt x="46" y="246"/>
                  <a:pt x="46" y="246"/>
                  <a:pt x="46" y="246"/>
                </a:cubicBezTo>
                <a:cubicBezTo>
                  <a:pt x="143" y="246"/>
                  <a:pt x="143" y="246"/>
                  <a:pt x="143" y="246"/>
                </a:cubicBezTo>
                <a:cubicBezTo>
                  <a:pt x="178" y="246"/>
                  <a:pt x="178" y="246"/>
                  <a:pt x="178" y="246"/>
                </a:cubicBezTo>
                <a:cubicBezTo>
                  <a:pt x="178" y="246"/>
                  <a:pt x="178" y="246"/>
                  <a:pt x="178" y="246"/>
                </a:cubicBezTo>
                <a:cubicBezTo>
                  <a:pt x="183" y="246"/>
                  <a:pt x="187" y="242"/>
                  <a:pt x="187" y="237"/>
                </a:cubicBezTo>
                <a:cubicBezTo>
                  <a:pt x="187" y="232"/>
                  <a:pt x="183" y="228"/>
                  <a:pt x="178" y="228"/>
                </a:cubicBezTo>
                <a:cubicBezTo>
                  <a:pt x="178" y="228"/>
                  <a:pt x="178" y="228"/>
                  <a:pt x="178" y="228"/>
                </a:cubicBezTo>
                <a:cubicBezTo>
                  <a:pt x="177" y="228"/>
                  <a:pt x="177" y="228"/>
                  <a:pt x="177" y="228"/>
                </a:cubicBezTo>
                <a:cubicBezTo>
                  <a:pt x="173" y="228"/>
                  <a:pt x="168" y="226"/>
                  <a:pt x="165" y="222"/>
                </a:cubicBezTo>
                <a:cubicBezTo>
                  <a:pt x="163" y="221"/>
                  <a:pt x="162" y="219"/>
                  <a:pt x="160" y="217"/>
                </a:cubicBezTo>
                <a:cubicBezTo>
                  <a:pt x="160" y="215"/>
                  <a:pt x="160" y="214"/>
                  <a:pt x="160" y="213"/>
                </a:cubicBezTo>
                <a:cubicBezTo>
                  <a:pt x="159" y="194"/>
                  <a:pt x="157" y="119"/>
                  <a:pt x="157" y="119"/>
                </a:cubicBezTo>
                <a:cubicBezTo>
                  <a:pt x="208" y="167"/>
                  <a:pt x="261" y="218"/>
                  <a:pt x="273" y="229"/>
                </a:cubicBezTo>
                <a:cubicBezTo>
                  <a:pt x="290" y="246"/>
                  <a:pt x="290" y="246"/>
                  <a:pt x="290" y="246"/>
                </a:cubicBezTo>
                <a:cubicBezTo>
                  <a:pt x="297" y="252"/>
                  <a:pt x="307" y="251"/>
                  <a:pt x="313" y="245"/>
                </a:cubicBezTo>
                <a:cubicBezTo>
                  <a:pt x="316" y="241"/>
                  <a:pt x="317" y="238"/>
                  <a:pt x="317" y="233"/>
                </a:cubicBezTo>
                <a:cubicBezTo>
                  <a:pt x="317" y="67"/>
                  <a:pt x="317" y="67"/>
                  <a:pt x="317" y="67"/>
                </a:cubicBezTo>
                <a:cubicBezTo>
                  <a:pt x="317" y="61"/>
                  <a:pt x="322" y="56"/>
                  <a:pt x="327" y="56"/>
                </a:cubicBezTo>
                <a:cubicBezTo>
                  <a:pt x="338" y="56"/>
                  <a:pt x="338" y="56"/>
                  <a:pt x="338" y="56"/>
                </a:cubicBezTo>
                <a:cubicBezTo>
                  <a:pt x="343" y="56"/>
                  <a:pt x="348" y="60"/>
                  <a:pt x="348" y="66"/>
                </a:cubicBezTo>
                <a:cubicBezTo>
                  <a:pt x="348" y="211"/>
                  <a:pt x="348" y="211"/>
                  <a:pt x="348" y="211"/>
                </a:cubicBezTo>
                <a:cubicBezTo>
                  <a:pt x="348" y="211"/>
                  <a:pt x="348" y="211"/>
                  <a:pt x="348" y="211"/>
                </a:cubicBezTo>
                <a:cubicBezTo>
                  <a:pt x="348" y="213"/>
                  <a:pt x="348" y="215"/>
                  <a:pt x="347" y="217"/>
                </a:cubicBezTo>
                <a:cubicBezTo>
                  <a:pt x="346" y="219"/>
                  <a:pt x="345" y="221"/>
                  <a:pt x="344" y="222"/>
                </a:cubicBezTo>
                <a:cubicBezTo>
                  <a:pt x="341" y="226"/>
                  <a:pt x="338" y="228"/>
                  <a:pt x="334" y="228"/>
                </a:cubicBezTo>
                <a:cubicBezTo>
                  <a:pt x="334" y="228"/>
                  <a:pt x="334" y="228"/>
                  <a:pt x="334" y="228"/>
                </a:cubicBezTo>
                <a:cubicBezTo>
                  <a:pt x="334" y="228"/>
                  <a:pt x="334" y="228"/>
                  <a:pt x="334" y="228"/>
                </a:cubicBezTo>
                <a:cubicBezTo>
                  <a:pt x="329" y="228"/>
                  <a:pt x="325" y="232"/>
                  <a:pt x="325" y="237"/>
                </a:cubicBezTo>
                <a:cubicBezTo>
                  <a:pt x="325" y="242"/>
                  <a:pt x="329" y="246"/>
                  <a:pt x="334" y="246"/>
                </a:cubicBezTo>
                <a:cubicBezTo>
                  <a:pt x="334" y="246"/>
                  <a:pt x="334" y="246"/>
                  <a:pt x="334" y="246"/>
                </a:cubicBezTo>
                <a:cubicBezTo>
                  <a:pt x="353" y="246"/>
                  <a:pt x="353" y="246"/>
                  <a:pt x="353" y="246"/>
                </a:cubicBezTo>
                <a:cubicBezTo>
                  <a:pt x="418" y="246"/>
                  <a:pt x="418" y="246"/>
                  <a:pt x="418" y="246"/>
                </a:cubicBezTo>
                <a:cubicBezTo>
                  <a:pt x="418" y="246"/>
                  <a:pt x="418" y="246"/>
                  <a:pt x="418" y="246"/>
                </a:cubicBezTo>
                <a:cubicBezTo>
                  <a:pt x="419" y="246"/>
                  <a:pt x="419" y="246"/>
                  <a:pt x="419" y="246"/>
                </a:cubicBezTo>
                <a:cubicBezTo>
                  <a:pt x="423" y="246"/>
                  <a:pt x="427" y="242"/>
                  <a:pt x="427" y="237"/>
                </a:cubicBezTo>
                <a:cubicBezTo>
                  <a:pt x="427" y="232"/>
                  <a:pt x="423" y="228"/>
                  <a:pt x="419" y="228"/>
                </a:cubicBezTo>
                <a:cubicBezTo>
                  <a:pt x="418" y="228"/>
                  <a:pt x="418" y="228"/>
                  <a:pt x="418" y="228"/>
                </a:cubicBezTo>
                <a:cubicBezTo>
                  <a:pt x="418" y="228"/>
                  <a:pt x="418" y="228"/>
                  <a:pt x="418" y="228"/>
                </a:cubicBezTo>
                <a:cubicBezTo>
                  <a:pt x="417" y="228"/>
                  <a:pt x="417" y="228"/>
                  <a:pt x="417" y="228"/>
                </a:cubicBezTo>
                <a:cubicBezTo>
                  <a:pt x="412" y="228"/>
                  <a:pt x="408" y="226"/>
                  <a:pt x="404" y="222"/>
                </a:cubicBezTo>
                <a:cubicBezTo>
                  <a:pt x="402" y="221"/>
                  <a:pt x="401" y="219"/>
                  <a:pt x="400" y="217"/>
                </a:cubicBezTo>
                <a:cubicBezTo>
                  <a:pt x="399" y="215"/>
                  <a:pt x="399" y="213"/>
                  <a:pt x="399" y="211"/>
                </a:cubicBezTo>
                <a:cubicBezTo>
                  <a:pt x="399" y="211"/>
                  <a:pt x="399" y="211"/>
                  <a:pt x="399" y="211"/>
                </a:cubicBezTo>
                <a:cubicBezTo>
                  <a:pt x="399" y="169"/>
                  <a:pt x="399" y="169"/>
                  <a:pt x="399" y="169"/>
                </a:cubicBezTo>
                <a:cubicBezTo>
                  <a:pt x="416" y="169"/>
                  <a:pt x="416" y="169"/>
                  <a:pt x="416" y="169"/>
                </a:cubicBezTo>
                <a:cubicBezTo>
                  <a:pt x="437" y="193"/>
                  <a:pt x="456" y="215"/>
                  <a:pt x="468" y="229"/>
                </a:cubicBezTo>
                <a:cubicBezTo>
                  <a:pt x="469" y="231"/>
                  <a:pt x="469" y="231"/>
                  <a:pt x="469" y="231"/>
                </a:cubicBezTo>
                <a:cubicBezTo>
                  <a:pt x="477" y="241"/>
                  <a:pt x="488" y="246"/>
                  <a:pt x="500" y="246"/>
                </a:cubicBezTo>
                <a:cubicBezTo>
                  <a:pt x="517" y="246"/>
                  <a:pt x="517" y="246"/>
                  <a:pt x="517" y="246"/>
                </a:cubicBezTo>
                <a:cubicBezTo>
                  <a:pt x="702" y="246"/>
                  <a:pt x="702" y="246"/>
                  <a:pt x="702" y="246"/>
                </a:cubicBezTo>
                <a:cubicBezTo>
                  <a:pt x="702" y="246"/>
                  <a:pt x="702" y="246"/>
                  <a:pt x="702" y="246"/>
                </a:cubicBezTo>
                <a:cubicBezTo>
                  <a:pt x="703" y="246"/>
                  <a:pt x="703" y="246"/>
                  <a:pt x="703" y="246"/>
                </a:cubicBezTo>
                <a:cubicBezTo>
                  <a:pt x="704" y="246"/>
                  <a:pt x="704" y="246"/>
                  <a:pt x="704" y="246"/>
                </a:cubicBezTo>
                <a:cubicBezTo>
                  <a:pt x="704" y="245"/>
                  <a:pt x="704" y="245"/>
                  <a:pt x="704" y="245"/>
                </a:cubicBezTo>
                <a:cubicBezTo>
                  <a:pt x="708" y="245"/>
                  <a:pt x="711" y="241"/>
                  <a:pt x="711" y="237"/>
                </a:cubicBezTo>
                <a:cubicBezTo>
                  <a:pt x="711" y="232"/>
                  <a:pt x="707" y="228"/>
                  <a:pt x="702" y="228"/>
                </a:cubicBezTo>
                <a:cubicBezTo>
                  <a:pt x="702" y="228"/>
                  <a:pt x="702" y="228"/>
                  <a:pt x="702" y="228"/>
                </a:cubicBezTo>
                <a:cubicBezTo>
                  <a:pt x="702" y="228"/>
                  <a:pt x="701" y="228"/>
                  <a:pt x="701" y="228"/>
                </a:cubicBezTo>
                <a:cubicBezTo>
                  <a:pt x="700" y="228"/>
                  <a:pt x="700" y="228"/>
                  <a:pt x="700" y="227"/>
                </a:cubicBezTo>
                <a:cubicBezTo>
                  <a:pt x="698" y="226"/>
                  <a:pt x="698" y="225"/>
                  <a:pt x="699" y="223"/>
                </a:cubicBezTo>
                <a:cubicBezTo>
                  <a:pt x="701" y="220"/>
                  <a:pt x="730" y="181"/>
                  <a:pt x="730" y="181"/>
                </a:cubicBezTo>
                <a:cubicBezTo>
                  <a:pt x="779" y="261"/>
                  <a:pt x="779" y="261"/>
                  <a:pt x="779" y="261"/>
                </a:cubicBezTo>
                <a:cubicBezTo>
                  <a:pt x="779" y="261"/>
                  <a:pt x="8" y="265"/>
                  <a:pt x="5" y="265"/>
                </a:cubicBezTo>
                <a:cubicBezTo>
                  <a:pt x="1" y="269"/>
                  <a:pt x="0" y="275"/>
                  <a:pt x="3" y="279"/>
                </a:cubicBezTo>
                <a:cubicBezTo>
                  <a:pt x="3" y="280"/>
                  <a:pt x="4" y="280"/>
                  <a:pt x="5" y="281"/>
                </a:cubicBezTo>
                <a:cubicBezTo>
                  <a:pt x="8" y="281"/>
                  <a:pt x="857" y="285"/>
                  <a:pt x="857" y="285"/>
                </a:cubicBezTo>
                <a:cubicBezTo>
                  <a:pt x="857" y="285"/>
                  <a:pt x="857" y="285"/>
                  <a:pt x="857" y="285"/>
                </a:cubicBezTo>
                <a:cubicBezTo>
                  <a:pt x="862" y="285"/>
                  <a:pt x="866" y="281"/>
                  <a:pt x="866" y="276"/>
                </a:cubicBezTo>
                <a:cubicBezTo>
                  <a:pt x="866" y="271"/>
                  <a:pt x="863" y="267"/>
                  <a:pt x="859" y="267"/>
                </a:cubicBezTo>
                <a:cubicBezTo>
                  <a:pt x="856" y="265"/>
                  <a:pt x="853" y="264"/>
                  <a:pt x="850" y="263"/>
                </a:cubicBezTo>
                <a:cubicBezTo>
                  <a:pt x="848" y="261"/>
                  <a:pt x="846" y="260"/>
                  <a:pt x="843" y="258"/>
                </a:cubicBezTo>
                <a:cubicBezTo>
                  <a:pt x="843" y="258"/>
                  <a:pt x="843" y="258"/>
                  <a:pt x="843" y="258"/>
                </a:cubicBezTo>
                <a:cubicBezTo>
                  <a:pt x="843" y="257"/>
                  <a:pt x="842" y="257"/>
                  <a:pt x="842" y="256"/>
                </a:cubicBezTo>
                <a:cubicBezTo>
                  <a:pt x="842" y="256"/>
                  <a:pt x="842" y="256"/>
                  <a:pt x="842" y="256"/>
                </a:cubicBezTo>
                <a:cubicBezTo>
                  <a:pt x="762" y="136"/>
                  <a:pt x="762" y="136"/>
                  <a:pt x="762" y="136"/>
                </a:cubicBezTo>
                <a:cubicBezTo>
                  <a:pt x="813" y="66"/>
                  <a:pt x="813" y="66"/>
                  <a:pt x="813" y="66"/>
                </a:cubicBezTo>
                <a:cubicBezTo>
                  <a:pt x="813" y="66"/>
                  <a:pt x="813" y="66"/>
                  <a:pt x="813" y="66"/>
                </a:cubicBezTo>
                <a:cubicBezTo>
                  <a:pt x="813" y="66"/>
                  <a:pt x="814" y="65"/>
                  <a:pt x="814" y="65"/>
                </a:cubicBezTo>
                <a:cubicBezTo>
                  <a:pt x="814" y="65"/>
                  <a:pt x="814" y="65"/>
                  <a:pt x="814" y="65"/>
                </a:cubicBezTo>
                <a:cubicBezTo>
                  <a:pt x="815" y="63"/>
                  <a:pt x="816" y="62"/>
                  <a:pt x="817" y="61"/>
                </a:cubicBezTo>
                <a:cubicBezTo>
                  <a:pt x="821" y="58"/>
                  <a:pt x="826" y="56"/>
                  <a:pt x="831" y="56"/>
                </a:cubicBezTo>
                <a:cubicBezTo>
                  <a:pt x="832" y="56"/>
                  <a:pt x="832" y="56"/>
                  <a:pt x="832" y="56"/>
                </a:cubicBezTo>
                <a:cubicBezTo>
                  <a:pt x="832" y="56"/>
                  <a:pt x="832" y="56"/>
                  <a:pt x="832" y="56"/>
                </a:cubicBezTo>
                <a:cubicBezTo>
                  <a:pt x="836" y="56"/>
                  <a:pt x="840" y="52"/>
                  <a:pt x="840" y="47"/>
                </a:cubicBezTo>
                <a:cubicBezTo>
                  <a:pt x="840" y="42"/>
                  <a:pt x="836" y="38"/>
                  <a:pt x="832" y="38"/>
                </a:cubicBezTo>
                <a:cubicBezTo>
                  <a:pt x="832" y="38"/>
                  <a:pt x="832" y="38"/>
                  <a:pt x="832" y="38"/>
                </a:cubicBezTo>
                <a:cubicBezTo>
                  <a:pt x="767" y="38"/>
                  <a:pt x="767" y="38"/>
                  <a:pt x="767" y="38"/>
                </a:cubicBezTo>
                <a:cubicBezTo>
                  <a:pt x="767" y="38"/>
                  <a:pt x="767" y="38"/>
                  <a:pt x="767" y="38"/>
                </a:cubicBezTo>
                <a:cubicBezTo>
                  <a:pt x="762" y="38"/>
                  <a:pt x="758" y="42"/>
                  <a:pt x="758" y="47"/>
                </a:cubicBezTo>
                <a:cubicBezTo>
                  <a:pt x="758" y="52"/>
                  <a:pt x="762" y="56"/>
                  <a:pt x="767" y="56"/>
                </a:cubicBezTo>
                <a:cubicBezTo>
                  <a:pt x="767" y="56"/>
                  <a:pt x="767" y="56"/>
                  <a:pt x="767" y="56"/>
                </a:cubicBezTo>
                <a:cubicBezTo>
                  <a:pt x="767" y="56"/>
                  <a:pt x="767" y="56"/>
                  <a:pt x="767" y="56"/>
                </a:cubicBezTo>
                <a:cubicBezTo>
                  <a:pt x="768" y="56"/>
                  <a:pt x="768" y="56"/>
                  <a:pt x="769" y="56"/>
                </a:cubicBezTo>
                <a:cubicBezTo>
                  <a:pt x="770" y="56"/>
                  <a:pt x="770" y="56"/>
                  <a:pt x="771" y="57"/>
                </a:cubicBezTo>
                <a:cubicBezTo>
                  <a:pt x="772" y="58"/>
                  <a:pt x="772" y="60"/>
                  <a:pt x="771" y="61"/>
                </a:cubicBezTo>
                <a:cubicBezTo>
                  <a:pt x="761" y="76"/>
                  <a:pt x="741" y="103"/>
                  <a:pt x="741" y="103"/>
                </a:cubicBezTo>
                <a:cubicBezTo>
                  <a:pt x="713" y="61"/>
                  <a:pt x="713" y="61"/>
                  <a:pt x="713" y="61"/>
                </a:cubicBezTo>
                <a:cubicBezTo>
                  <a:pt x="712" y="59"/>
                  <a:pt x="712" y="59"/>
                  <a:pt x="712" y="59"/>
                </a:cubicBezTo>
                <a:cubicBezTo>
                  <a:pt x="712" y="59"/>
                  <a:pt x="712" y="59"/>
                  <a:pt x="712" y="58"/>
                </a:cubicBezTo>
                <a:cubicBezTo>
                  <a:pt x="712" y="57"/>
                  <a:pt x="713" y="56"/>
                  <a:pt x="714" y="56"/>
                </a:cubicBezTo>
                <a:cubicBezTo>
                  <a:pt x="719" y="56"/>
                  <a:pt x="722" y="52"/>
                  <a:pt x="722" y="47"/>
                </a:cubicBezTo>
                <a:cubicBezTo>
                  <a:pt x="722" y="42"/>
                  <a:pt x="718" y="38"/>
                  <a:pt x="714" y="38"/>
                </a:cubicBezTo>
                <a:cubicBezTo>
                  <a:pt x="714" y="38"/>
                  <a:pt x="714" y="38"/>
                  <a:pt x="714" y="38"/>
                </a:cubicBezTo>
                <a:cubicBezTo>
                  <a:pt x="641" y="38"/>
                  <a:pt x="641" y="38"/>
                  <a:pt x="641" y="38"/>
                </a:cubicBezTo>
                <a:cubicBezTo>
                  <a:pt x="640" y="38"/>
                  <a:pt x="640" y="38"/>
                  <a:pt x="640" y="38"/>
                </a:cubicBezTo>
                <a:cubicBezTo>
                  <a:pt x="636" y="38"/>
                  <a:pt x="632" y="42"/>
                  <a:pt x="632" y="47"/>
                </a:cubicBezTo>
                <a:cubicBezTo>
                  <a:pt x="632" y="52"/>
                  <a:pt x="636" y="56"/>
                  <a:pt x="640" y="56"/>
                </a:cubicBezTo>
                <a:cubicBezTo>
                  <a:pt x="641" y="56"/>
                  <a:pt x="641" y="56"/>
                  <a:pt x="641" y="56"/>
                </a:cubicBezTo>
                <a:cubicBezTo>
                  <a:pt x="641" y="56"/>
                  <a:pt x="641" y="56"/>
                  <a:pt x="641" y="56"/>
                </a:cubicBezTo>
                <a:cubicBezTo>
                  <a:pt x="647" y="56"/>
                  <a:pt x="652" y="58"/>
                  <a:pt x="656" y="61"/>
                </a:cubicBezTo>
                <a:cubicBezTo>
                  <a:pt x="657" y="62"/>
                  <a:pt x="658" y="63"/>
                  <a:pt x="659" y="64"/>
                </a:cubicBezTo>
                <a:cubicBezTo>
                  <a:pt x="709" y="147"/>
                  <a:pt x="709" y="147"/>
                  <a:pt x="709" y="147"/>
                </a:cubicBezTo>
                <a:cubicBezTo>
                  <a:pt x="658" y="218"/>
                  <a:pt x="658" y="218"/>
                  <a:pt x="658" y="218"/>
                </a:cubicBezTo>
                <a:cubicBezTo>
                  <a:pt x="657" y="220"/>
                  <a:pt x="657" y="220"/>
                  <a:pt x="657" y="220"/>
                </a:cubicBezTo>
                <a:cubicBezTo>
                  <a:pt x="653" y="225"/>
                  <a:pt x="647" y="228"/>
                  <a:pt x="640" y="228"/>
                </a:cubicBezTo>
                <a:cubicBezTo>
                  <a:pt x="618" y="228"/>
                  <a:pt x="618" y="228"/>
                  <a:pt x="618" y="228"/>
                </a:cubicBezTo>
                <a:cubicBezTo>
                  <a:pt x="618" y="228"/>
                  <a:pt x="618" y="228"/>
                  <a:pt x="618" y="228"/>
                </a:cubicBezTo>
                <a:cubicBezTo>
                  <a:pt x="618" y="228"/>
                  <a:pt x="618" y="228"/>
                  <a:pt x="618" y="228"/>
                </a:cubicBezTo>
                <a:cubicBezTo>
                  <a:pt x="613" y="228"/>
                  <a:pt x="609" y="226"/>
                  <a:pt x="605" y="223"/>
                </a:cubicBezTo>
                <a:cubicBezTo>
                  <a:pt x="603" y="221"/>
                  <a:pt x="602" y="219"/>
                  <a:pt x="600" y="217"/>
                </a:cubicBezTo>
                <a:cubicBezTo>
                  <a:pt x="600" y="215"/>
                  <a:pt x="599" y="213"/>
                  <a:pt x="600" y="212"/>
                </a:cubicBezTo>
                <a:cubicBezTo>
                  <a:pt x="599" y="211"/>
                  <a:pt x="599" y="211"/>
                  <a:pt x="599" y="211"/>
                </a:cubicBezTo>
                <a:cubicBezTo>
                  <a:pt x="599" y="64"/>
                  <a:pt x="599" y="64"/>
                  <a:pt x="599" y="64"/>
                </a:cubicBezTo>
                <a:cubicBezTo>
                  <a:pt x="599" y="63"/>
                  <a:pt x="599" y="63"/>
                  <a:pt x="599" y="63"/>
                </a:cubicBezTo>
                <a:cubicBezTo>
                  <a:pt x="599" y="61"/>
                  <a:pt x="600" y="60"/>
                  <a:pt x="602" y="59"/>
                </a:cubicBezTo>
                <a:cubicBezTo>
                  <a:pt x="605" y="57"/>
                  <a:pt x="608" y="56"/>
                  <a:pt x="611" y="56"/>
                </a:cubicBezTo>
                <a:cubicBezTo>
                  <a:pt x="612" y="56"/>
                  <a:pt x="612" y="56"/>
                  <a:pt x="612" y="56"/>
                </a:cubicBezTo>
                <a:cubicBezTo>
                  <a:pt x="612" y="56"/>
                  <a:pt x="612" y="56"/>
                  <a:pt x="612" y="56"/>
                </a:cubicBezTo>
                <a:cubicBezTo>
                  <a:pt x="612" y="56"/>
                  <a:pt x="612" y="56"/>
                  <a:pt x="612" y="56"/>
                </a:cubicBezTo>
                <a:cubicBezTo>
                  <a:pt x="612" y="56"/>
                  <a:pt x="612" y="56"/>
                  <a:pt x="612" y="56"/>
                </a:cubicBezTo>
                <a:cubicBezTo>
                  <a:pt x="616" y="55"/>
                  <a:pt x="619" y="51"/>
                  <a:pt x="619" y="47"/>
                </a:cubicBezTo>
                <a:cubicBezTo>
                  <a:pt x="619" y="43"/>
                  <a:pt x="616" y="39"/>
                  <a:pt x="612" y="38"/>
                </a:cubicBezTo>
                <a:cubicBezTo>
                  <a:pt x="612" y="38"/>
                  <a:pt x="612" y="38"/>
                  <a:pt x="612" y="38"/>
                </a:cubicBezTo>
                <a:cubicBezTo>
                  <a:pt x="611" y="38"/>
                  <a:pt x="611" y="38"/>
                  <a:pt x="611" y="38"/>
                </a:cubicBezTo>
                <a:cubicBezTo>
                  <a:pt x="611" y="38"/>
                  <a:pt x="611" y="38"/>
                  <a:pt x="611" y="38"/>
                </a:cubicBezTo>
                <a:cubicBezTo>
                  <a:pt x="611" y="38"/>
                  <a:pt x="611" y="38"/>
                  <a:pt x="611" y="38"/>
                </a:cubicBezTo>
                <a:lnTo>
                  <a:pt x="533"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7" name="TextBox 16">
            <a:extLst>
              <a:ext uri="{FF2B5EF4-FFF2-40B4-BE49-F238E27FC236}">
                <a16:creationId xmlns:a16="http://schemas.microsoft.com/office/drawing/2014/main" id="{8BF415C6-F30C-0B43-B6B8-A755A3BE18C7}"/>
              </a:ext>
            </a:extLst>
          </p:cNvPr>
          <p:cNvSpPr txBox="1"/>
          <p:nvPr/>
        </p:nvSpPr>
        <p:spPr>
          <a:xfrm>
            <a:off x="760275" y="2058183"/>
            <a:ext cx="3040211" cy="30777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0" normalizeH="0" baseline="0" noProof="0">
                <a:ln>
                  <a:noFill/>
                </a:ln>
                <a:solidFill>
                  <a:srgbClr val="69B3E7"/>
                </a:solidFill>
                <a:effectLst/>
                <a:uLnTx/>
                <a:uFillTx/>
                <a:latin typeface="Franklin Gothic Medium" panose="020B0603020102020204" pitchFamily="34" charset="0"/>
                <a:ea typeface="+mn-ea"/>
                <a:cs typeface="+mn-cs"/>
              </a:rPr>
              <a:t>INRIX SIGNAL ANALYTICS</a:t>
            </a:r>
          </a:p>
        </p:txBody>
      </p:sp>
    </p:spTree>
    <p:extLst>
      <p:ext uri="{BB962C8B-B14F-4D97-AF65-F5344CB8AC3E}">
        <p14:creationId xmlns:p14="http://schemas.microsoft.com/office/powerpoint/2010/main" val="1926806052"/>
      </p:ext>
    </p:extLst>
  </p:cSld>
  <p:clrMapOvr>
    <a:masterClrMapping/>
  </p:clrMapOvr>
  <p:transition advTm="6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1348C2F-A213-4548-9031-8570115600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3"/>
          <a:stretch/>
        </p:blipFill>
        <p:spPr>
          <a:xfrm>
            <a:off x="1" y="0"/>
            <a:ext cx="12192000" cy="6863370"/>
          </a:xfrm>
          <a:prstGeom prst="rect">
            <a:avLst/>
          </a:prstGeom>
        </p:spPr>
      </p:pic>
      <p:sp>
        <p:nvSpPr>
          <p:cNvPr id="2" name="Title 1">
            <a:extLst>
              <a:ext uri="{FF2B5EF4-FFF2-40B4-BE49-F238E27FC236}">
                <a16:creationId xmlns:a16="http://schemas.microsoft.com/office/drawing/2014/main" id="{A3FF7D38-3AAB-48AA-BFE9-900741CC8A33}"/>
              </a:ext>
            </a:extLst>
          </p:cNvPr>
          <p:cNvSpPr>
            <a:spLocks noGrp="1"/>
          </p:cNvSpPr>
          <p:nvPr>
            <p:ph type="title"/>
          </p:nvPr>
        </p:nvSpPr>
        <p:spPr/>
        <p:txBody>
          <a:bodyPr/>
          <a:lstStyle/>
          <a:p>
            <a:r>
              <a:rPr lang="en-US" dirty="0">
                <a:solidFill>
                  <a:schemeClr val="bg1"/>
                </a:solidFill>
              </a:rPr>
              <a:t>The Opportunity</a:t>
            </a:r>
          </a:p>
        </p:txBody>
      </p:sp>
      <p:sp>
        <p:nvSpPr>
          <p:cNvPr id="4" name="Text Placeholder 3">
            <a:extLst>
              <a:ext uri="{FF2B5EF4-FFF2-40B4-BE49-F238E27FC236}">
                <a16:creationId xmlns:a16="http://schemas.microsoft.com/office/drawing/2014/main" id="{1A4D5B86-1008-4D86-B968-52EDBCD87A63}"/>
              </a:ext>
            </a:extLst>
          </p:cNvPr>
          <p:cNvSpPr>
            <a:spLocks noGrp="1"/>
          </p:cNvSpPr>
          <p:nvPr>
            <p:ph type="body" sz="quarter" idx="13"/>
          </p:nvPr>
        </p:nvSpPr>
        <p:spPr/>
        <p:txBody>
          <a:bodyPr/>
          <a:lstStyle/>
          <a:p>
            <a:r>
              <a:rPr lang="en-US" dirty="0">
                <a:solidFill>
                  <a:schemeClr val="bg1"/>
                </a:solidFill>
              </a:rPr>
              <a:t>Poorly Timed Traffic Signals are Difficult to Manage</a:t>
            </a:r>
          </a:p>
        </p:txBody>
      </p:sp>
      <p:pic>
        <p:nvPicPr>
          <p:cNvPr id="19" name="Graphic 18" descr="Traffic light outline">
            <a:extLst>
              <a:ext uri="{FF2B5EF4-FFF2-40B4-BE49-F238E27FC236}">
                <a16:creationId xmlns:a16="http://schemas.microsoft.com/office/drawing/2014/main" id="{10EC9632-3FDB-4C52-BD41-D60D8D80AEE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09935" y="2256183"/>
            <a:ext cx="365760" cy="365760"/>
          </a:xfrm>
          <a:prstGeom prst="rect">
            <a:avLst/>
          </a:prstGeom>
        </p:spPr>
      </p:pic>
      <p:sp>
        <p:nvSpPr>
          <p:cNvPr id="20" name="Oval 19">
            <a:extLst>
              <a:ext uri="{FF2B5EF4-FFF2-40B4-BE49-F238E27FC236}">
                <a16:creationId xmlns:a16="http://schemas.microsoft.com/office/drawing/2014/main" id="{9FB6ED06-204F-4079-939D-111FD6B681DE}"/>
              </a:ext>
            </a:extLst>
          </p:cNvPr>
          <p:cNvSpPr/>
          <p:nvPr/>
        </p:nvSpPr>
        <p:spPr>
          <a:xfrm>
            <a:off x="4671396" y="2017644"/>
            <a:ext cx="844826" cy="84482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C5098547-5472-4C67-BD8C-AC52E17CAA5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5760" y="4233419"/>
            <a:ext cx="3627968" cy="2376447"/>
          </a:xfrm>
          <a:prstGeom prst="rect">
            <a:avLst/>
          </a:prstGeom>
        </p:spPr>
      </p:pic>
      <p:pic>
        <p:nvPicPr>
          <p:cNvPr id="27" name="Picture 26">
            <a:extLst>
              <a:ext uri="{FF2B5EF4-FFF2-40B4-BE49-F238E27FC236}">
                <a16:creationId xmlns:a16="http://schemas.microsoft.com/office/drawing/2014/main" id="{6D5C14F2-2DB3-48EE-B095-6A2C77A3EAD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7192" y="1237678"/>
            <a:ext cx="3616536" cy="2861986"/>
          </a:xfrm>
          <a:prstGeom prst="rect">
            <a:avLst/>
          </a:prstGeom>
        </p:spPr>
      </p:pic>
      <p:sp>
        <p:nvSpPr>
          <p:cNvPr id="29" name="Rectangle 28">
            <a:extLst>
              <a:ext uri="{FF2B5EF4-FFF2-40B4-BE49-F238E27FC236}">
                <a16:creationId xmlns:a16="http://schemas.microsoft.com/office/drawing/2014/main" id="{1D754CCE-EA0F-45C3-B62E-CCA5E09D4A25}"/>
              </a:ext>
            </a:extLst>
          </p:cNvPr>
          <p:cNvSpPr/>
          <p:nvPr/>
        </p:nvSpPr>
        <p:spPr>
          <a:xfrm>
            <a:off x="6193889" y="1237678"/>
            <a:ext cx="5563805" cy="534568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600" b="1" dirty="0">
                <a:solidFill>
                  <a:schemeClr val="tx1"/>
                </a:solidFill>
              </a:rPr>
              <a:t>How Would We Know?</a:t>
            </a:r>
          </a:p>
          <a:p>
            <a:pPr marL="739775" indent="-457200">
              <a:lnSpc>
                <a:spcPct val="150000"/>
              </a:lnSpc>
              <a:buFont typeface="Arial" panose="020B0604020202020204" pitchFamily="34" charset="0"/>
              <a:buChar char="•"/>
            </a:pPr>
            <a:r>
              <a:rPr lang="en-US" sz="2800" dirty="0">
                <a:solidFill>
                  <a:schemeClr val="tx1"/>
                </a:solidFill>
              </a:rPr>
              <a:t>Wait for a phone call</a:t>
            </a:r>
          </a:p>
          <a:p>
            <a:pPr marL="739775" indent="-457200">
              <a:lnSpc>
                <a:spcPct val="150000"/>
              </a:lnSpc>
              <a:buFont typeface="Arial" panose="020B0604020202020204" pitchFamily="34" charset="0"/>
              <a:buChar char="•"/>
            </a:pPr>
            <a:r>
              <a:rPr lang="en-US" sz="2800" dirty="0">
                <a:solidFill>
                  <a:schemeClr val="tx1"/>
                </a:solidFill>
              </a:rPr>
              <a:t>Scheduled signal retiming</a:t>
            </a:r>
          </a:p>
          <a:p>
            <a:pPr>
              <a:lnSpc>
                <a:spcPct val="150000"/>
              </a:lnSpc>
            </a:pPr>
            <a:r>
              <a:rPr lang="en-US" sz="3600" b="1" dirty="0">
                <a:solidFill>
                  <a:schemeClr val="tx1"/>
                </a:solidFill>
              </a:rPr>
              <a:t>What Could We Do?</a:t>
            </a:r>
          </a:p>
          <a:p>
            <a:pPr marL="739775" indent="-457200">
              <a:lnSpc>
                <a:spcPct val="150000"/>
              </a:lnSpc>
              <a:buFont typeface="Arial" panose="020B0604020202020204" pitchFamily="34" charset="0"/>
              <a:buChar char="•"/>
            </a:pPr>
            <a:r>
              <a:rPr lang="en-US" sz="2800" dirty="0">
                <a:solidFill>
                  <a:schemeClr val="tx1"/>
                </a:solidFill>
              </a:rPr>
              <a:t>Install detection infrastructure</a:t>
            </a:r>
          </a:p>
          <a:p>
            <a:pPr marL="739775" indent="-457200">
              <a:lnSpc>
                <a:spcPct val="150000"/>
              </a:lnSpc>
              <a:buFont typeface="Arial" panose="020B0604020202020204" pitchFamily="34" charset="0"/>
              <a:buChar char="•"/>
            </a:pPr>
            <a:r>
              <a:rPr lang="en-US" sz="2800" dirty="0">
                <a:solidFill>
                  <a:schemeClr val="tx1"/>
                </a:solidFill>
              </a:rPr>
              <a:t>Manual data collection</a:t>
            </a:r>
          </a:p>
          <a:p>
            <a:pPr marL="739775" indent="-457200">
              <a:lnSpc>
                <a:spcPct val="150000"/>
              </a:lnSpc>
              <a:buFont typeface="Arial" panose="020B0604020202020204" pitchFamily="34" charset="0"/>
              <a:buChar char="•"/>
            </a:pPr>
            <a:r>
              <a:rPr lang="en-US" sz="2800" dirty="0">
                <a:solidFill>
                  <a:schemeClr val="tx1"/>
                </a:solidFill>
              </a:rPr>
              <a:t>Model with software</a:t>
            </a:r>
          </a:p>
          <a:p>
            <a:pPr marL="739775" indent="-457200">
              <a:lnSpc>
                <a:spcPct val="150000"/>
              </a:lnSpc>
              <a:buFont typeface="Arial" panose="020B0604020202020204" pitchFamily="34" charset="0"/>
              <a:buChar char="•"/>
            </a:pPr>
            <a:r>
              <a:rPr lang="en-US" sz="2800" dirty="0">
                <a:solidFill>
                  <a:schemeClr val="tx1"/>
                </a:solidFill>
              </a:rPr>
              <a:t>Hire a consultant</a:t>
            </a:r>
          </a:p>
          <a:p>
            <a:pPr marL="457200" indent="-457200">
              <a:buFont typeface="Arial" panose="020B0604020202020204" pitchFamily="34" charset="0"/>
              <a:buChar char="•"/>
            </a:pPr>
            <a:endParaRPr lang="en-US" sz="2800" b="1" dirty="0">
              <a:solidFill>
                <a:schemeClr val="tx1"/>
              </a:solidFill>
            </a:endParaRPr>
          </a:p>
        </p:txBody>
      </p:sp>
      <p:sp>
        <p:nvSpPr>
          <p:cNvPr id="12" name="Rectangle 11">
            <a:extLst>
              <a:ext uri="{FF2B5EF4-FFF2-40B4-BE49-F238E27FC236}">
                <a16:creationId xmlns:a16="http://schemas.microsoft.com/office/drawing/2014/main" id="{A456FD5D-982B-456E-B7F4-F4AD5CF8676E}"/>
              </a:ext>
            </a:extLst>
          </p:cNvPr>
          <p:cNvSpPr/>
          <p:nvPr/>
        </p:nvSpPr>
        <p:spPr>
          <a:xfrm>
            <a:off x="6193889" y="1237678"/>
            <a:ext cx="5563805" cy="534568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600" b="1" dirty="0">
                <a:solidFill>
                  <a:schemeClr val="tx1"/>
                </a:solidFill>
              </a:rPr>
              <a:t>Why Should We Care?</a:t>
            </a:r>
          </a:p>
          <a:p>
            <a:pPr marL="282575">
              <a:lnSpc>
                <a:spcPct val="150000"/>
              </a:lnSpc>
            </a:pPr>
            <a:r>
              <a:rPr lang="en-US" sz="2800" b="1" dirty="0">
                <a:solidFill>
                  <a:schemeClr val="tx1"/>
                </a:solidFill>
              </a:rPr>
              <a:t>Delay</a:t>
            </a:r>
          </a:p>
          <a:p>
            <a:pPr marL="290513">
              <a:lnSpc>
                <a:spcPct val="150000"/>
              </a:lnSpc>
            </a:pPr>
            <a:r>
              <a:rPr lang="en-US" dirty="0">
                <a:solidFill>
                  <a:schemeClr val="tx1"/>
                </a:solidFill>
              </a:rPr>
              <a:t>&gt; 330 mil. vehicle hours of delay per year at signals</a:t>
            </a:r>
          </a:p>
          <a:p>
            <a:pPr marL="282575">
              <a:lnSpc>
                <a:spcPct val="150000"/>
              </a:lnSpc>
            </a:pPr>
            <a:r>
              <a:rPr lang="en-US" sz="2800" b="1" dirty="0">
                <a:solidFill>
                  <a:schemeClr val="tx1"/>
                </a:solidFill>
              </a:rPr>
              <a:t>Fuel Use</a:t>
            </a:r>
          </a:p>
          <a:p>
            <a:pPr marL="290513">
              <a:lnSpc>
                <a:spcPct val="150000"/>
              </a:lnSpc>
            </a:pPr>
            <a:r>
              <a:rPr lang="en-US" sz="2000" dirty="0">
                <a:solidFill>
                  <a:schemeClr val="tx1"/>
                </a:solidFill>
              </a:rPr>
              <a:t>6 to 9% fuel savings at well timed signals</a:t>
            </a:r>
          </a:p>
          <a:p>
            <a:pPr marL="282575">
              <a:lnSpc>
                <a:spcPct val="150000"/>
              </a:lnSpc>
            </a:pPr>
            <a:r>
              <a:rPr lang="en-US" sz="2800" b="1" dirty="0">
                <a:solidFill>
                  <a:schemeClr val="tx1"/>
                </a:solidFill>
              </a:rPr>
              <a:t>Emissions</a:t>
            </a:r>
          </a:p>
          <a:p>
            <a:pPr marL="290513">
              <a:lnSpc>
                <a:spcPct val="150000"/>
              </a:lnSpc>
            </a:pPr>
            <a:r>
              <a:rPr lang="en-US" sz="2000" dirty="0">
                <a:solidFill>
                  <a:schemeClr val="tx1"/>
                </a:solidFill>
              </a:rPr>
              <a:t>1 gallon of fuel = ~20 pounds of CO2</a:t>
            </a:r>
          </a:p>
          <a:p>
            <a:pPr marL="282575">
              <a:lnSpc>
                <a:spcPct val="150000"/>
              </a:lnSpc>
            </a:pPr>
            <a:r>
              <a:rPr lang="en-US" sz="2800" b="1" dirty="0">
                <a:solidFill>
                  <a:schemeClr val="tx1"/>
                </a:solidFill>
              </a:rPr>
              <a:t>Safety</a:t>
            </a:r>
          </a:p>
          <a:p>
            <a:pPr marL="290513">
              <a:lnSpc>
                <a:spcPct val="150000"/>
              </a:lnSpc>
            </a:pPr>
            <a:r>
              <a:rPr lang="en-US" sz="2000" dirty="0">
                <a:solidFill>
                  <a:schemeClr val="tx1"/>
                </a:solidFill>
              </a:rPr>
              <a:t>Better managed signals = safer signals</a:t>
            </a:r>
          </a:p>
          <a:p>
            <a:pPr marL="290513">
              <a:lnSpc>
                <a:spcPct val="150000"/>
              </a:lnSpc>
            </a:pPr>
            <a:endParaRPr lang="en-US" sz="2000" dirty="0">
              <a:solidFill>
                <a:schemeClr val="tx1"/>
              </a:solidFill>
            </a:endParaRPr>
          </a:p>
          <a:p>
            <a:pPr marL="457200" indent="-457200">
              <a:buFont typeface="Arial" panose="020B0604020202020204" pitchFamily="34" charset="0"/>
              <a:buChar char="•"/>
            </a:pPr>
            <a:endParaRPr lang="en-US" sz="2800" b="1" dirty="0">
              <a:solidFill>
                <a:schemeClr val="tx1"/>
              </a:solidFill>
            </a:endParaRPr>
          </a:p>
        </p:txBody>
      </p:sp>
    </p:spTree>
    <p:extLst>
      <p:ext uri="{BB962C8B-B14F-4D97-AF65-F5344CB8AC3E}">
        <p14:creationId xmlns:p14="http://schemas.microsoft.com/office/powerpoint/2010/main" val="23620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fade">
                                      <p:cBhvr>
                                        <p:cTn id="22" dur="500"/>
                                        <p:tgtEl>
                                          <p:spTgt spid="29">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xEl>
                                              <p:pRg st="1" end="1"/>
                                            </p:txEl>
                                          </p:spTgt>
                                        </p:tgtEl>
                                        <p:attrNameLst>
                                          <p:attrName>style.visibility</p:attrName>
                                        </p:attrNameLst>
                                      </p:cBhvr>
                                      <p:to>
                                        <p:strVal val="visible"/>
                                      </p:to>
                                    </p:set>
                                    <p:animEffect transition="in" filter="fade">
                                      <p:cBhvr>
                                        <p:cTn id="25" dur="500"/>
                                        <p:tgtEl>
                                          <p:spTgt spid="29">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9">
                                            <p:txEl>
                                              <p:pRg st="2" end="2"/>
                                            </p:txEl>
                                          </p:spTgt>
                                        </p:tgtEl>
                                        <p:attrNameLst>
                                          <p:attrName>style.visibility</p:attrName>
                                        </p:attrNameLst>
                                      </p:cBhvr>
                                      <p:to>
                                        <p:strVal val="visible"/>
                                      </p:to>
                                    </p:set>
                                    <p:animEffect transition="in" filter="fade">
                                      <p:cBhvr>
                                        <p:cTn id="28" dur="500"/>
                                        <p:tgtEl>
                                          <p:spTgt spid="2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9">
                                            <p:txEl>
                                              <p:pRg st="3" end="3"/>
                                            </p:txEl>
                                          </p:spTgt>
                                        </p:tgtEl>
                                        <p:attrNameLst>
                                          <p:attrName>style.visibility</p:attrName>
                                        </p:attrNameLst>
                                      </p:cBhvr>
                                      <p:to>
                                        <p:strVal val="visible"/>
                                      </p:to>
                                    </p:set>
                                    <p:animEffect transition="in" filter="fade">
                                      <p:cBhvr>
                                        <p:cTn id="33" dur="500"/>
                                        <p:tgtEl>
                                          <p:spTgt spid="29">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9">
                                            <p:txEl>
                                              <p:pRg st="4" end="4"/>
                                            </p:txEl>
                                          </p:spTgt>
                                        </p:tgtEl>
                                        <p:attrNameLst>
                                          <p:attrName>style.visibility</p:attrName>
                                        </p:attrNameLst>
                                      </p:cBhvr>
                                      <p:to>
                                        <p:strVal val="visible"/>
                                      </p:to>
                                    </p:set>
                                    <p:animEffect transition="in" filter="fade">
                                      <p:cBhvr>
                                        <p:cTn id="36" dur="500"/>
                                        <p:tgtEl>
                                          <p:spTgt spid="29">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xEl>
                                              <p:pRg st="5" end="5"/>
                                            </p:txEl>
                                          </p:spTgt>
                                        </p:tgtEl>
                                        <p:attrNameLst>
                                          <p:attrName>style.visibility</p:attrName>
                                        </p:attrNameLst>
                                      </p:cBhvr>
                                      <p:to>
                                        <p:strVal val="visible"/>
                                      </p:to>
                                    </p:set>
                                    <p:animEffect transition="in" filter="fade">
                                      <p:cBhvr>
                                        <p:cTn id="39" dur="500"/>
                                        <p:tgtEl>
                                          <p:spTgt spid="29">
                                            <p:txEl>
                                              <p:pRg st="5" end="5"/>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9">
                                            <p:txEl>
                                              <p:pRg st="6" end="6"/>
                                            </p:txEl>
                                          </p:spTgt>
                                        </p:tgtEl>
                                        <p:attrNameLst>
                                          <p:attrName>style.visibility</p:attrName>
                                        </p:attrNameLst>
                                      </p:cBhvr>
                                      <p:to>
                                        <p:strVal val="visible"/>
                                      </p:to>
                                    </p:set>
                                    <p:animEffect transition="in" filter="fade">
                                      <p:cBhvr>
                                        <p:cTn id="42" dur="500"/>
                                        <p:tgtEl>
                                          <p:spTgt spid="29">
                                            <p:txEl>
                                              <p:pRg st="6" end="6"/>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9">
                                            <p:txEl>
                                              <p:pRg st="7" end="7"/>
                                            </p:txEl>
                                          </p:spTgt>
                                        </p:tgtEl>
                                        <p:attrNameLst>
                                          <p:attrName>style.visibility</p:attrName>
                                        </p:attrNameLst>
                                      </p:cBhvr>
                                      <p:to>
                                        <p:strVal val="visible"/>
                                      </p:to>
                                    </p:set>
                                    <p:animEffect transition="in" filter="fade">
                                      <p:cBhvr>
                                        <p:cTn id="45" dur="500"/>
                                        <p:tgtEl>
                                          <p:spTgt spid="29">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1348C2F-A213-4548-9031-8570115600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3"/>
          <a:stretch/>
        </p:blipFill>
        <p:spPr>
          <a:xfrm>
            <a:off x="5" y="0"/>
            <a:ext cx="12191995" cy="6863370"/>
          </a:xfrm>
          <a:prstGeom prst="rect">
            <a:avLst/>
          </a:prstGeom>
        </p:spPr>
      </p:pic>
      <p:sp>
        <p:nvSpPr>
          <p:cNvPr id="2" name="Title 1">
            <a:extLst>
              <a:ext uri="{FF2B5EF4-FFF2-40B4-BE49-F238E27FC236}">
                <a16:creationId xmlns:a16="http://schemas.microsoft.com/office/drawing/2014/main" id="{A3FF7D38-3AAB-48AA-BFE9-900741CC8A33}"/>
              </a:ext>
            </a:extLst>
          </p:cNvPr>
          <p:cNvSpPr>
            <a:spLocks noGrp="1"/>
          </p:cNvSpPr>
          <p:nvPr>
            <p:ph type="title"/>
          </p:nvPr>
        </p:nvSpPr>
        <p:spPr/>
        <p:txBody>
          <a:bodyPr/>
          <a:lstStyle/>
          <a:p>
            <a:r>
              <a:rPr lang="en-US" dirty="0">
                <a:solidFill>
                  <a:schemeClr val="bg1"/>
                </a:solidFill>
              </a:rPr>
              <a:t>These Solutions Don’t Scale</a:t>
            </a:r>
          </a:p>
        </p:txBody>
      </p:sp>
      <p:sp>
        <p:nvSpPr>
          <p:cNvPr id="4" name="Text Placeholder 3">
            <a:extLst>
              <a:ext uri="{FF2B5EF4-FFF2-40B4-BE49-F238E27FC236}">
                <a16:creationId xmlns:a16="http://schemas.microsoft.com/office/drawing/2014/main" id="{1A4D5B86-1008-4D86-B968-52EDBCD87A63}"/>
              </a:ext>
            </a:extLst>
          </p:cNvPr>
          <p:cNvSpPr>
            <a:spLocks noGrp="1"/>
          </p:cNvSpPr>
          <p:nvPr>
            <p:ph type="body" sz="quarter" idx="13"/>
          </p:nvPr>
        </p:nvSpPr>
        <p:spPr/>
        <p:txBody>
          <a:bodyPr/>
          <a:lstStyle/>
          <a:p>
            <a:r>
              <a:rPr lang="en-US" dirty="0">
                <a:solidFill>
                  <a:schemeClr val="bg1"/>
                </a:solidFill>
              </a:rPr>
              <a:t>One intersection is easy. An entire network…..</a:t>
            </a:r>
          </a:p>
        </p:txBody>
      </p:sp>
      <p:pic>
        <p:nvPicPr>
          <p:cNvPr id="19" name="Graphic 18" descr="Traffic light outline">
            <a:extLst>
              <a:ext uri="{FF2B5EF4-FFF2-40B4-BE49-F238E27FC236}">
                <a16:creationId xmlns:a16="http://schemas.microsoft.com/office/drawing/2014/main" id="{10EC9632-3FDB-4C52-BD41-D60D8D80AEE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09935" y="2256183"/>
            <a:ext cx="365760" cy="365760"/>
          </a:xfrm>
          <a:prstGeom prst="rect">
            <a:avLst/>
          </a:prstGeom>
        </p:spPr>
      </p:pic>
      <p:sp>
        <p:nvSpPr>
          <p:cNvPr id="20" name="Oval 19">
            <a:extLst>
              <a:ext uri="{FF2B5EF4-FFF2-40B4-BE49-F238E27FC236}">
                <a16:creationId xmlns:a16="http://schemas.microsoft.com/office/drawing/2014/main" id="{9FB6ED06-204F-4079-939D-111FD6B681DE}"/>
              </a:ext>
            </a:extLst>
          </p:cNvPr>
          <p:cNvSpPr/>
          <p:nvPr/>
        </p:nvSpPr>
        <p:spPr>
          <a:xfrm>
            <a:off x="4671396" y="2017644"/>
            <a:ext cx="844826" cy="84482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Traffic light outline">
            <a:extLst>
              <a:ext uri="{FF2B5EF4-FFF2-40B4-BE49-F238E27FC236}">
                <a16:creationId xmlns:a16="http://schemas.microsoft.com/office/drawing/2014/main" id="{E46BFB55-4761-4888-96B5-613D70BE753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18906" y="1410734"/>
            <a:ext cx="365760" cy="365760"/>
          </a:xfrm>
          <a:prstGeom prst="rect">
            <a:avLst/>
          </a:prstGeom>
        </p:spPr>
      </p:pic>
      <p:pic>
        <p:nvPicPr>
          <p:cNvPr id="11" name="Graphic 10" descr="Traffic light outline">
            <a:extLst>
              <a:ext uri="{FF2B5EF4-FFF2-40B4-BE49-F238E27FC236}">
                <a16:creationId xmlns:a16="http://schemas.microsoft.com/office/drawing/2014/main" id="{100D5505-C31D-4099-9CF1-ABC5C7461E3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284334" y="2155246"/>
            <a:ext cx="365760" cy="365760"/>
          </a:xfrm>
          <a:prstGeom prst="rect">
            <a:avLst/>
          </a:prstGeom>
        </p:spPr>
      </p:pic>
      <p:pic>
        <p:nvPicPr>
          <p:cNvPr id="12" name="Graphic 11" descr="Traffic light outline">
            <a:extLst>
              <a:ext uri="{FF2B5EF4-FFF2-40B4-BE49-F238E27FC236}">
                <a16:creationId xmlns:a16="http://schemas.microsoft.com/office/drawing/2014/main" id="{BB18CDFD-AD4C-4F26-B243-94E0904E2B9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18906" y="2953184"/>
            <a:ext cx="365760" cy="365760"/>
          </a:xfrm>
          <a:prstGeom prst="rect">
            <a:avLst/>
          </a:prstGeom>
        </p:spPr>
      </p:pic>
      <p:pic>
        <p:nvPicPr>
          <p:cNvPr id="13" name="Graphic 12" descr="Traffic light outline">
            <a:extLst>
              <a:ext uri="{FF2B5EF4-FFF2-40B4-BE49-F238E27FC236}">
                <a16:creationId xmlns:a16="http://schemas.microsoft.com/office/drawing/2014/main" id="{EF7B7E75-6BE0-41FB-9306-D52E3B04E37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284334" y="3684764"/>
            <a:ext cx="365760" cy="365760"/>
          </a:xfrm>
          <a:prstGeom prst="rect">
            <a:avLst/>
          </a:prstGeom>
        </p:spPr>
      </p:pic>
      <p:pic>
        <p:nvPicPr>
          <p:cNvPr id="14" name="Graphic 13" descr="Traffic light outline">
            <a:extLst>
              <a:ext uri="{FF2B5EF4-FFF2-40B4-BE49-F238E27FC236}">
                <a16:creationId xmlns:a16="http://schemas.microsoft.com/office/drawing/2014/main" id="{6BCF87E1-7834-4932-8A0A-042C2799BD1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36848" y="2862470"/>
            <a:ext cx="365760" cy="365760"/>
          </a:xfrm>
          <a:prstGeom prst="rect">
            <a:avLst/>
          </a:prstGeom>
        </p:spPr>
      </p:pic>
      <p:pic>
        <p:nvPicPr>
          <p:cNvPr id="15" name="Graphic 14" descr="Traffic light outline">
            <a:extLst>
              <a:ext uri="{FF2B5EF4-FFF2-40B4-BE49-F238E27FC236}">
                <a16:creationId xmlns:a16="http://schemas.microsoft.com/office/drawing/2014/main" id="{C13B6CB2-20DD-42DD-A0B8-E08FE95DE14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789362" y="3453244"/>
            <a:ext cx="365760" cy="365760"/>
          </a:xfrm>
          <a:prstGeom prst="rect">
            <a:avLst/>
          </a:prstGeom>
        </p:spPr>
      </p:pic>
      <p:pic>
        <p:nvPicPr>
          <p:cNvPr id="16" name="Graphic 15" descr="Traffic light outline">
            <a:extLst>
              <a:ext uri="{FF2B5EF4-FFF2-40B4-BE49-F238E27FC236}">
                <a16:creationId xmlns:a16="http://schemas.microsoft.com/office/drawing/2014/main" id="{9F9D1593-49FC-4CB8-8C33-C7AE36B44D7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36848" y="4258787"/>
            <a:ext cx="365760" cy="365760"/>
          </a:xfrm>
          <a:prstGeom prst="rect">
            <a:avLst/>
          </a:prstGeom>
        </p:spPr>
      </p:pic>
      <p:pic>
        <p:nvPicPr>
          <p:cNvPr id="17" name="Graphic 16" descr="Traffic light outline">
            <a:extLst>
              <a:ext uri="{FF2B5EF4-FFF2-40B4-BE49-F238E27FC236}">
                <a16:creationId xmlns:a16="http://schemas.microsoft.com/office/drawing/2014/main" id="{74C54D13-00DD-49F3-9FB8-1E3AE9F0EA4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2142" y="5091187"/>
            <a:ext cx="365760" cy="365760"/>
          </a:xfrm>
          <a:prstGeom prst="rect">
            <a:avLst/>
          </a:prstGeom>
        </p:spPr>
      </p:pic>
      <p:pic>
        <p:nvPicPr>
          <p:cNvPr id="18" name="Graphic 17" descr="Traffic light outline">
            <a:extLst>
              <a:ext uri="{FF2B5EF4-FFF2-40B4-BE49-F238E27FC236}">
                <a16:creationId xmlns:a16="http://schemas.microsoft.com/office/drawing/2014/main" id="{5FADA316-7C9E-49F6-B53C-D503535BD18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18906" y="4441667"/>
            <a:ext cx="365760" cy="365760"/>
          </a:xfrm>
          <a:prstGeom prst="rect">
            <a:avLst/>
          </a:prstGeom>
        </p:spPr>
      </p:pic>
      <p:pic>
        <p:nvPicPr>
          <p:cNvPr id="21" name="Graphic 20" descr="Traffic light outline">
            <a:extLst>
              <a:ext uri="{FF2B5EF4-FFF2-40B4-BE49-F238E27FC236}">
                <a16:creationId xmlns:a16="http://schemas.microsoft.com/office/drawing/2014/main" id="{8FAE0536-5020-4FCA-A637-E4F24154519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47876" y="1821050"/>
            <a:ext cx="365760" cy="365760"/>
          </a:xfrm>
          <a:prstGeom prst="rect">
            <a:avLst/>
          </a:prstGeom>
        </p:spPr>
      </p:pic>
      <p:pic>
        <p:nvPicPr>
          <p:cNvPr id="22" name="Graphic 21" descr="Traffic light outline">
            <a:extLst>
              <a:ext uri="{FF2B5EF4-FFF2-40B4-BE49-F238E27FC236}">
                <a16:creationId xmlns:a16="http://schemas.microsoft.com/office/drawing/2014/main" id="{D7CDC3DD-EB1A-4635-B60A-402127D5C12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09935" y="3749282"/>
            <a:ext cx="365760" cy="365760"/>
          </a:xfrm>
          <a:prstGeom prst="rect">
            <a:avLst/>
          </a:prstGeom>
        </p:spPr>
      </p:pic>
      <p:pic>
        <p:nvPicPr>
          <p:cNvPr id="23" name="Graphic 22" descr="Traffic light outline">
            <a:extLst>
              <a:ext uri="{FF2B5EF4-FFF2-40B4-BE49-F238E27FC236}">
                <a16:creationId xmlns:a16="http://schemas.microsoft.com/office/drawing/2014/main" id="{A569996A-CC88-4B95-BF29-D4C6F9F32AF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00964" y="3041291"/>
            <a:ext cx="365760" cy="365760"/>
          </a:xfrm>
          <a:prstGeom prst="rect">
            <a:avLst/>
          </a:prstGeom>
        </p:spPr>
      </p:pic>
      <p:pic>
        <p:nvPicPr>
          <p:cNvPr id="26" name="Graphic 25" descr="Traffic light outline">
            <a:extLst>
              <a:ext uri="{FF2B5EF4-FFF2-40B4-BE49-F238E27FC236}">
                <a16:creationId xmlns:a16="http://schemas.microsoft.com/office/drawing/2014/main" id="{AAFCF244-7F0F-4409-97EE-C491857B035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92900" y="2382472"/>
            <a:ext cx="365760" cy="365760"/>
          </a:xfrm>
          <a:prstGeom prst="rect">
            <a:avLst/>
          </a:prstGeom>
        </p:spPr>
      </p:pic>
      <p:pic>
        <p:nvPicPr>
          <p:cNvPr id="28" name="Graphic 27" descr="Traffic light outline">
            <a:extLst>
              <a:ext uri="{FF2B5EF4-FFF2-40B4-BE49-F238E27FC236}">
                <a16:creationId xmlns:a16="http://schemas.microsoft.com/office/drawing/2014/main" id="{B9E786A9-8B90-4B3D-8111-0274061E60F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00964" y="1546791"/>
            <a:ext cx="365760" cy="365760"/>
          </a:xfrm>
          <a:prstGeom prst="rect">
            <a:avLst/>
          </a:prstGeom>
        </p:spPr>
      </p:pic>
      <p:pic>
        <p:nvPicPr>
          <p:cNvPr id="30" name="Graphic 29" descr="Traffic light outline">
            <a:extLst>
              <a:ext uri="{FF2B5EF4-FFF2-40B4-BE49-F238E27FC236}">
                <a16:creationId xmlns:a16="http://schemas.microsoft.com/office/drawing/2014/main" id="{5886E9A2-77BE-4A67-8E51-26FD20BFFC2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65101" y="1153724"/>
            <a:ext cx="365760" cy="365760"/>
          </a:xfrm>
          <a:prstGeom prst="rect">
            <a:avLst/>
          </a:prstGeom>
        </p:spPr>
      </p:pic>
      <p:pic>
        <p:nvPicPr>
          <p:cNvPr id="31" name="Graphic 30" descr="Traffic light outline">
            <a:extLst>
              <a:ext uri="{FF2B5EF4-FFF2-40B4-BE49-F238E27FC236}">
                <a16:creationId xmlns:a16="http://schemas.microsoft.com/office/drawing/2014/main" id="{E3DBCEE0-27EF-431F-B4DA-1957DA7387F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10673" y="481838"/>
            <a:ext cx="365760" cy="365760"/>
          </a:xfrm>
          <a:prstGeom prst="rect">
            <a:avLst/>
          </a:prstGeom>
        </p:spPr>
      </p:pic>
      <p:pic>
        <p:nvPicPr>
          <p:cNvPr id="32" name="Graphic 31" descr="Traffic light outline">
            <a:extLst>
              <a:ext uri="{FF2B5EF4-FFF2-40B4-BE49-F238E27FC236}">
                <a16:creationId xmlns:a16="http://schemas.microsoft.com/office/drawing/2014/main" id="{5B52CE0D-74F7-4158-815E-7A6F20F5E24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49872" y="384680"/>
            <a:ext cx="365760" cy="365760"/>
          </a:xfrm>
          <a:prstGeom prst="rect">
            <a:avLst/>
          </a:prstGeom>
        </p:spPr>
      </p:pic>
      <p:pic>
        <p:nvPicPr>
          <p:cNvPr id="33" name="Graphic 32" descr="Traffic light outline">
            <a:extLst>
              <a:ext uri="{FF2B5EF4-FFF2-40B4-BE49-F238E27FC236}">
                <a16:creationId xmlns:a16="http://schemas.microsoft.com/office/drawing/2014/main" id="{FD2F819E-A1E5-4D90-BCD6-07081F868BC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72573" y="1061158"/>
            <a:ext cx="365760" cy="365760"/>
          </a:xfrm>
          <a:prstGeom prst="rect">
            <a:avLst/>
          </a:prstGeom>
        </p:spPr>
      </p:pic>
      <p:pic>
        <p:nvPicPr>
          <p:cNvPr id="34" name="Graphic 33" descr="Traffic light outline">
            <a:extLst>
              <a:ext uri="{FF2B5EF4-FFF2-40B4-BE49-F238E27FC236}">
                <a16:creationId xmlns:a16="http://schemas.microsoft.com/office/drawing/2014/main" id="{CB78C836-0969-443B-81F5-CD8447498F9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47518" y="225797"/>
            <a:ext cx="365760" cy="365760"/>
          </a:xfrm>
          <a:prstGeom prst="rect">
            <a:avLst/>
          </a:prstGeom>
        </p:spPr>
      </p:pic>
      <p:pic>
        <p:nvPicPr>
          <p:cNvPr id="35" name="Graphic 34" descr="Traffic light outline">
            <a:extLst>
              <a:ext uri="{FF2B5EF4-FFF2-40B4-BE49-F238E27FC236}">
                <a16:creationId xmlns:a16="http://schemas.microsoft.com/office/drawing/2014/main" id="{2064EB1A-731F-45FE-8F1A-CF06BA3EE51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315860" y="1729671"/>
            <a:ext cx="365760" cy="365760"/>
          </a:xfrm>
          <a:prstGeom prst="rect">
            <a:avLst/>
          </a:prstGeom>
        </p:spPr>
      </p:pic>
      <p:pic>
        <p:nvPicPr>
          <p:cNvPr id="36" name="Graphic 35" descr="Traffic light outline">
            <a:extLst>
              <a:ext uri="{FF2B5EF4-FFF2-40B4-BE49-F238E27FC236}">
                <a16:creationId xmlns:a16="http://schemas.microsoft.com/office/drawing/2014/main" id="{62CE817A-8996-4108-B65B-607AA833395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92900" y="915036"/>
            <a:ext cx="365760" cy="365760"/>
          </a:xfrm>
          <a:prstGeom prst="rect">
            <a:avLst/>
          </a:prstGeom>
        </p:spPr>
      </p:pic>
      <p:pic>
        <p:nvPicPr>
          <p:cNvPr id="38" name="Graphic 37" descr="Traffic light outline">
            <a:extLst>
              <a:ext uri="{FF2B5EF4-FFF2-40B4-BE49-F238E27FC236}">
                <a16:creationId xmlns:a16="http://schemas.microsoft.com/office/drawing/2014/main" id="{52EE9BA9-A548-4CD5-8108-52971459806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99281" y="4507753"/>
            <a:ext cx="365760" cy="365760"/>
          </a:xfrm>
          <a:prstGeom prst="rect">
            <a:avLst/>
          </a:prstGeom>
        </p:spPr>
      </p:pic>
      <p:pic>
        <p:nvPicPr>
          <p:cNvPr id="40" name="Graphic 39" descr="Traffic light outline">
            <a:extLst>
              <a:ext uri="{FF2B5EF4-FFF2-40B4-BE49-F238E27FC236}">
                <a16:creationId xmlns:a16="http://schemas.microsoft.com/office/drawing/2014/main" id="{153E8DE3-39F3-4B7A-B2F5-48C369A7572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72433" y="4638336"/>
            <a:ext cx="365760" cy="365760"/>
          </a:xfrm>
          <a:prstGeom prst="rect">
            <a:avLst/>
          </a:prstGeom>
        </p:spPr>
      </p:pic>
      <p:pic>
        <p:nvPicPr>
          <p:cNvPr id="41" name="Graphic 40" descr="Traffic light outline">
            <a:extLst>
              <a:ext uri="{FF2B5EF4-FFF2-40B4-BE49-F238E27FC236}">
                <a16:creationId xmlns:a16="http://schemas.microsoft.com/office/drawing/2014/main" id="{B5639145-7F24-4E98-A2DB-2AA96F48D71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08252" y="5204754"/>
            <a:ext cx="365760" cy="365760"/>
          </a:xfrm>
          <a:prstGeom prst="rect">
            <a:avLst/>
          </a:prstGeom>
        </p:spPr>
      </p:pic>
      <p:pic>
        <p:nvPicPr>
          <p:cNvPr id="42" name="Graphic 41" descr="Traffic light outline">
            <a:extLst>
              <a:ext uri="{FF2B5EF4-FFF2-40B4-BE49-F238E27FC236}">
                <a16:creationId xmlns:a16="http://schemas.microsoft.com/office/drawing/2014/main" id="{13C03E8C-8FC3-4E75-B69E-D5B8A6C68FA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73680" y="5936334"/>
            <a:ext cx="365760" cy="365760"/>
          </a:xfrm>
          <a:prstGeom prst="rect">
            <a:avLst/>
          </a:prstGeom>
        </p:spPr>
      </p:pic>
      <p:pic>
        <p:nvPicPr>
          <p:cNvPr id="43" name="Graphic 42" descr="Traffic light outline">
            <a:extLst>
              <a:ext uri="{FF2B5EF4-FFF2-40B4-BE49-F238E27FC236}">
                <a16:creationId xmlns:a16="http://schemas.microsoft.com/office/drawing/2014/main" id="{114B01A5-BDD3-4B06-9B3B-9061B7EAD7B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24947" y="5345560"/>
            <a:ext cx="365760" cy="365760"/>
          </a:xfrm>
          <a:prstGeom prst="rect">
            <a:avLst/>
          </a:prstGeom>
        </p:spPr>
      </p:pic>
      <p:pic>
        <p:nvPicPr>
          <p:cNvPr id="44" name="Graphic 43" descr="Traffic light outline">
            <a:extLst>
              <a:ext uri="{FF2B5EF4-FFF2-40B4-BE49-F238E27FC236}">
                <a16:creationId xmlns:a16="http://schemas.microsoft.com/office/drawing/2014/main" id="{E32DA754-AE6D-4C87-AB80-C952A31A650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77461" y="5936334"/>
            <a:ext cx="365760" cy="365760"/>
          </a:xfrm>
          <a:prstGeom prst="rect">
            <a:avLst/>
          </a:prstGeom>
        </p:spPr>
      </p:pic>
      <p:pic>
        <p:nvPicPr>
          <p:cNvPr id="45" name="Graphic 44" descr="Traffic light outline">
            <a:extLst>
              <a:ext uri="{FF2B5EF4-FFF2-40B4-BE49-F238E27FC236}">
                <a16:creationId xmlns:a16="http://schemas.microsoft.com/office/drawing/2014/main" id="{7198398E-4E0F-4F17-90CE-57A395D943A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26194" y="6510357"/>
            <a:ext cx="365760" cy="365760"/>
          </a:xfrm>
          <a:prstGeom prst="rect">
            <a:avLst/>
          </a:prstGeom>
        </p:spPr>
      </p:pic>
      <p:pic>
        <p:nvPicPr>
          <p:cNvPr id="46" name="Graphic 45" descr="Traffic light outline">
            <a:extLst>
              <a:ext uri="{FF2B5EF4-FFF2-40B4-BE49-F238E27FC236}">
                <a16:creationId xmlns:a16="http://schemas.microsoft.com/office/drawing/2014/main" id="{72186F17-33B2-4575-9B88-486B77685E3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29800" y="6686850"/>
            <a:ext cx="365760" cy="365760"/>
          </a:xfrm>
          <a:prstGeom prst="rect">
            <a:avLst/>
          </a:prstGeom>
        </p:spPr>
      </p:pic>
      <p:pic>
        <p:nvPicPr>
          <p:cNvPr id="47" name="Graphic 46" descr="Traffic light outline">
            <a:extLst>
              <a:ext uri="{FF2B5EF4-FFF2-40B4-BE49-F238E27FC236}">
                <a16:creationId xmlns:a16="http://schemas.microsoft.com/office/drawing/2014/main" id="{3A93EEFF-EC2B-470F-98A0-8DDAF0AB82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37797" y="5968571"/>
            <a:ext cx="365760" cy="365760"/>
          </a:xfrm>
          <a:prstGeom prst="rect">
            <a:avLst/>
          </a:prstGeom>
        </p:spPr>
      </p:pic>
      <p:pic>
        <p:nvPicPr>
          <p:cNvPr id="48" name="Graphic 47" descr="Traffic light outline">
            <a:extLst>
              <a:ext uri="{FF2B5EF4-FFF2-40B4-BE49-F238E27FC236}">
                <a16:creationId xmlns:a16="http://schemas.microsoft.com/office/drawing/2014/main" id="{F77D9EFC-4B2B-429D-8D7A-560C51CD0D7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83683" y="5955344"/>
            <a:ext cx="365760" cy="365760"/>
          </a:xfrm>
          <a:prstGeom prst="rect">
            <a:avLst/>
          </a:prstGeom>
        </p:spPr>
      </p:pic>
      <p:pic>
        <p:nvPicPr>
          <p:cNvPr id="49" name="Graphic 48" descr="Traffic light outline">
            <a:extLst>
              <a:ext uri="{FF2B5EF4-FFF2-40B4-BE49-F238E27FC236}">
                <a16:creationId xmlns:a16="http://schemas.microsoft.com/office/drawing/2014/main" id="{D6A4EE9F-7716-4229-8262-EDCFB0490C1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88718" y="5257930"/>
            <a:ext cx="365760" cy="365760"/>
          </a:xfrm>
          <a:prstGeom prst="rect">
            <a:avLst/>
          </a:prstGeom>
        </p:spPr>
      </p:pic>
      <p:pic>
        <p:nvPicPr>
          <p:cNvPr id="50" name="Graphic 49" descr="Traffic light outline">
            <a:extLst>
              <a:ext uri="{FF2B5EF4-FFF2-40B4-BE49-F238E27FC236}">
                <a16:creationId xmlns:a16="http://schemas.microsoft.com/office/drawing/2014/main" id="{6FC4AD7F-2928-4062-98B2-40B34D12700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705940" y="1353149"/>
            <a:ext cx="365760" cy="365760"/>
          </a:xfrm>
          <a:prstGeom prst="rect">
            <a:avLst/>
          </a:prstGeom>
        </p:spPr>
      </p:pic>
      <p:pic>
        <p:nvPicPr>
          <p:cNvPr id="51" name="Graphic 50" descr="Traffic light outline">
            <a:extLst>
              <a:ext uri="{FF2B5EF4-FFF2-40B4-BE49-F238E27FC236}">
                <a16:creationId xmlns:a16="http://schemas.microsoft.com/office/drawing/2014/main" id="{A88FE56F-F2AF-46BA-889E-F2A0DEA0D73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71368" y="2097661"/>
            <a:ext cx="365760" cy="365760"/>
          </a:xfrm>
          <a:prstGeom prst="rect">
            <a:avLst/>
          </a:prstGeom>
        </p:spPr>
      </p:pic>
      <p:pic>
        <p:nvPicPr>
          <p:cNvPr id="52" name="Graphic 51" descr="Traffic light outline">
            <a:extLst>
              <a:ext uri="{FF2B5EF4-FFF2-40B4-BE49-F238E27FC236}">
                <a16:creationId xmlns:a16="http://schemas.microsoft.com/office/drawing/2014/main" id="{87F54359-FDB1-4C94-AD1D-19F97B46968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1810" y="2318992"/>
            <a:ext cx="365760" cy="365760"/>
          </a:xfrm>
          <a:prstGeom prst="rect">
            <a:avLst/>
          </a:prstGeom>
        </p:spPr>
      </p:pic>
      <p:pic>
        <p:nvPicPr>
          <p:cNvPr id="53" name="Graphic 52" descr="Traffic light outline">
            <a:extLst>
              <a:ext uri="{FF2B5EF4-FFF2-40B4-BE49-F238E27FC236}">
                <a16:creationId xmlns:a16="http://schemas.microsoft.com/office/drawing/2014/main" id="{8335A77A-B8A5-4074-9DEA-6659DEF685B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2953184"/>
            <a:ext cx="365760" cy="365760"/>
          </a:xfrm>
          <a:prstGeom prst="rect">
            <a:avLst/>
          </a:prstGeom>
        </p:spPr>
      </p:pic>
      <p:pic>
        <p:nvPicPr>
          <p:cNvPr id="54" name="Graphic 53" descr="Traffic light outline">
            <a:extLst>
              <a:ext uri="{FF2B5EF4-FFF2-40B4-BE49-F238E27FC236}">
                <a16:creationId xmlns:a16="http://schemas.microsoft.com/office/drawing/2014/main" id="{C73F2D54-D3D0-46A0-8A59-9E06DE9B5FB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4790" y="4101566"/>
            <a:ext cx="365760" cy="365760"/>
          </a:xfrm>
          <a:prstGeom prst="rect">
            <a:avLst/>
          </a:prstGeom>
        </p:spPr>
      </p:pic>
      <p:pic>
        <p:nvPicPr>
          <p:cNvPr id="55" name="Graphic 54" descr="Traffic light outline">
            <a:extLst>
              <a:ext uri="{FF2B5EF4-FFF2-40B4-BE49-F238E27FC236}">
                <a16:creationId xmlns:a16="http://schemas.microsoft.com/office/drawing/2014/main" id="{C6F59F24-B68A-4991-AA3C-79BFB580998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1827" y="4729730"/>
            <a:ext cx="365760" cy="365760"/>
          </a:xfrm>
          <a:prstGeom prst="rect">
            <a:avLst/>
          </a:prstGeom>
        </p:spPr>
      </p:pic>
      <p:pic>
        <p:nvPicPr>
          <p:cNvPr id="56" name="Graphic 55" descr="Traffic light outline">
            <a:extLst>
              <a:ext uri="{FF2B5EF4-FFF2-40B4-BE49-F238E27FC236}">
                <a16:creationId xmlns:a16="http://schemas.microsoft.com/office/drawing/2014/main" id="{EF9FCB5D-F709-402A-B56C-5E9D65883EE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736695" y="4888018"/>
            <a:ext cx="365760" cy="365760"/>
          </a:xfrm>
          <a:prstGeom prst="rect">
            <a:avLst/>
          </a:prstGeom>
        </p:spPr>
      </p:pic>
      <p:pic>
        <p:nvPicPr>
          <p:cNvPr id="57" name="Graphic 56" descr="Traffic light outline">
            <a:extLst>
              <a:ext uri="{FF2B5EF4-FFF2-40B4-BE49-F238E27FC236}">
                <a16:creationId xmlns:a16="http://schemas.microsoft.com/office/drawing/2014/main" id="{DC1D2611-980D-4317-9C15-5E8797F7945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6275" y="5548640"/>
            <a:ext cx="365760" cy="365760"/>
          </a:xfrm>
          <a:prstGeom prst="rect">
            <a:avLst/>
          </a:prstGeom>
        </p:spPr>
      </p:pic>
      <p:pic>
        <p:nvPicPr>
          <p:cNvPr id="58" name="Graphic 57" descr="Traffic light outline">
            <a:extLst>
              <a:ext uri="{FF2B5EF4-FFF2-40B4-BE49-F238E27FC236}">
                <a16:creationId xmlns:a16="http://schemas.microsoft.com/office/drawing/2014/main" id="{5DFF7CAA-CAF6-4828-A253-D7D86E33C7B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6772" y="6325372"/>
            <a:ext cx="365760" cy="365760"/>
          </a:xfrm>
          <a:prstGeom prst="rect">
            <a:avLst/>
          </a:prstGeom>
        </p:spPr>
      </p:pic>
      <p:pic>
        <p:nvPicPr>
          <p:cNvPr id="59" name="Graphic 58" descr="Traffic light outline">
            <a:extLst>
              <a:ext uri="{FF2B5EF4-FFF2-40B4-BE49-F238E27FC236}">
                <a16:creationId xmlns:a16="http://schemas.microsoft.com/office/drawing/2014/main" id="{2B62D070-AC9E-49EB-BBFC-20D581064E2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775366" y="6321104"/>
            <a:ext cx="365760" cy="365760"/>
          </a:xfrm>
          <a:prstGeom prst="rect">
            <a:avLst/>
          </a:prstGeom>
        </p:spPr>
      </p:pic>
      <p:pic>
        <p:nvPicPr>
          <p:cNvPr id="60" name="Graphic 59" descr="Traffic light outline">
            <a:extLst>
              <a:ext uri="{FF2B5EF4-FFF2-40B4-BE49-F238E27FC236}">
                <a16:creationId xmlns:a16="http://schemas.microsoft.com/office/drawing/2014/main" id="{41054492-59E8-4A13-BA3E-CBFA6A800C9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56804" y="1684314"/>
            <a:ext cx="365760" cy="365760"/>
          </a:xfrm>
          <a:prstGeom prst="rect">
            <a:avLst/>
          </a:prstGeom>
        </p:spPr>
      </p:pic>
      <p:pic>
        <p:nvPicPr>
          <p:cNvPr id="61" name="Graphic 60" descr="Traffic light outline">
            <a:extLst>
              <a:ext uri="{FF2B5EF4-FFF2-40B4-BE49-F238E27FC236}">
                <a16:creationId xmlns:a16="http://schemas.microsoft.com/office/drawing/2014/main" id="{610C2DCC-7344-4368-A47E-B5727FE768B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91132" y="3891524"/>
            <a:ext cx="365760" cy="365760"/>
          </a:xfrm>
          <a:prstGeom prst="rect">
            <a:avLst/>
          </a:prstGeom>
        </p:spPr>
      </p:pic>
      <p:pic>
        <p:nvPicPr>
          <p:cNvPr id="62" name="Graphic 61" descr="Traffic light outline">
            <a:extLst>
              <a:ext uri="{FF2B5EF4-FFF2-40B4-BE49-F238E27FC236}">
                <a16:creationId xmlns:a16="http://schemas.microsoft.com/office/drawing/2014/main" id="{6DE27DBC-FDA8-42DB-86BD-0EEC27249F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53667" y="3143444"/>
            <a:ext cx="365760" cy="365760"/>
          </a:xfrm>
          <a:prstGeom prst="rect">
            <a:avLst/>
          </a:prstGeom>
        </p:spPr>
      </p:pic>
      <p:pic>
        <p:nvPicPr>
          <p:cNvPr id="63" name="Graphic 62" descr="Traffic light outline">
            <a:extLst>
              <a:ext uri="{FF2B5EF4-FFF2-40B4-BE49-F238E27FC236}">
                <a16:creationId xmlns:a16="http://schemas.microsoft.com/office/drawing/2014/main" id="{3BF57B41-477C-400E-80E5-641A653C954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50629" y="2496710"/>
            <a:ext cx="365760" cy="365760"/>
          </a:xfrm>
          <a:prstGeom prst="rect">
            <a:avLst/>
          </a:prstGeom>
        </p:spPr>
      </p:pic>
      <p:pic>
        <p:nvPicPr>
          <p:cNvPr id="64" name="Graphic 63" descr="Traffic light outline">
            <a:extLst>
              <a:ext uri="{FF2B5EF4-FFF2-40B4-BE49-F238E27FC236}">
                <a16:creationId xmlns:a16="http://schemas.microsoft.com/office/drawing/2014/main" id="{9DAC8653-95D0-42B2-9B78-10FA866C53A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31465" y="3109551"/>
            <a:ext cx="365760" cy="365760"/>
          </a:xfrm>
          <a:prstGeom prst="rect">
            <a:avLst/>
          </a:prstGeom>
        </p:spPr>
      </p:pic>
      <p:pic>
        <p:nvPicPr>
          <p:cNvPr id="65" name="Graphic 64" descr="Traffic light outline">
            <a:extLst>
              <a:ext uri="{FF2B5EF4-FFF2-40B4-BE49-F238E27FC236}">
                <a16:creationId xmlns:a16="http://schemas.microsoft.com/office/drawing/2014/main" id="{470A9B9B-7337-4E68-A9F2-8D0FC3F5CD1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341566" y="3932162"/>
            <a:ext cx="365760" cy="365760"/>
          </a:xfrm>
          <a:prstGeom prst="rect">
            <a:avLst/>
          </a:prstGeom>
        </p:spPr>
      </p:pic>
      <p:pic>
        <p:nvPicPr>
          <p:cNvPr id="66" name="Graphic 65" descr="Traffic light outline">
            <a:extLst>
              <a:ext uri="{FF2B5EF4-FFF2-40B4-BE49-F238E27FC236}">
                <a16:creationId xmlns:a16="http://schemas.microsoft.com/office/drawing/2014/main" id="{165547E6-3EC2-43D1-B92B-1360182B55A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03567" y="4527670"/>
            <a:ext cx="365760" cy="365760"/>
          </a:xfrm>
          <a:prstGeom prst="rect">
            <a:avLst/>
          </a:prstGeom>
        </p:spPr>
      </p:pic>
      <p:pic>
        <p:nvPicPr>
          <p:cNvPr id="67" name="Graphic 66" descr="Traffic light outline">
            <a:extLst>
              <a:ext uri="{FF2B5EF4-FFF2-40B4-BE49-F238E27FC236}">
                <a16:creationId xmlns:a16="http://schemas.microsoft.com/office/drawing/2014/main" id="{8A27B6AE-4EFB-4366-9BE5-DE4DC94C254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312036" y="5274731"/>
            <a:ext cx="365760" cy="365760"/>
          </a:xfrm>
          <a:prstGeom prst="rect">
            <a:avLst/>
          </a:prstGeom>
        </p:spPr>
      </p:pic>
      <p:pic>
        <p:nvPicPr>
          <p:cNvPr id="68" name="Graphic 67" descr="Traffic light outline">
            <a:extLst>
              <a:ext uri="{FF2B5EF4-FFF2-40B4-BE49-F238E27FC236}">
                <a16:creationId xmlns:a16="http://schemas.microsoft.com/office/drawing/2014/main" id="{8A2FF643-52E0-4BDB-8B7F-E7A9BD5EC16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5478" y="2486742"/>
            <a:ext cx="365760" cy="365760"/>
          </a:xfrm>
          <a:prstGeom prst="rect">
            <a:avLst/>
          </a:prstGeom>
        </p:spPr>
      </p:pic>
      <p:pic>
        <p:nvPicPr>
          <p:cNvPr id="69" name="Graphic 68" descr="Traffic light outline">
            <a:extLst>
              <a:ext uri="{FF2B5EF4-FFF2-40B4-BE49-F238E27FC236}">
                <a16:creationId xmlns:a16="http://schemas.microsoft.com/office/drawing/2014/main" id="{E4649564-183B-482A-B8C4-1599BF1EF26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10673" y="1809512"/>
            <a:ext cx="365760" cy="365760"/>
          </a:xfrm>
          <a:prstGeom prst="rect">
            <a:avLst/>
          </a:prstGeom>
        </p:spPr>
      </p:pic>
      <p:pic>
        <p:nvPicPr>
          <p:cNvPr id="70" name="Graphic 69" descr="Traffic light outline">
            <a:extLst>
              <a:ext uri="{FF2B5EF4-FFF2-40B4-BE49-F238E27FC236}">
                <a16:creationId xmlns:a16="http://schemas.microsoft.com/office/drawing/2014/main" id="{60579689-6F0A-44A4-8851-B1BE2DF09BB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185625" y="3224171"/>
            <a:ext cx="365760" cy="365760"/>
          </a:xfrm>
          <a:prstGeom prst="rect">
            <a:avLst/>
          </a:prstGeom>
        </p:spPr>
      </p:pic>
      <p:pic>
        <p:nvPicPr>
          <p:cNvPr id="71" name="Graphic 70" descr="Traffic light outline">
            <a:extLst>
              <a:ext uri="{FF2B5EF4-FFF2-40B4-BE49-F238E27FC236}">
                <a16:creationId xmlns:a16="http://schemas.microsoft.com/office/drawing/2014/main" id="{1BF42925-96B6-4776-AC9C-E872D315F32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83207" y="2583589"/>
            <a:ext cx="365760" cy="365760"/>
          </a:xfrm>
          <a:prstGeom prst="rect">
            <a:avLst/>
          </a:prstGeom>
        </p:spPr>
      </p:pic>
      <p:pic>
        <p:nvPicPr>
          <p:cNvPr id="72" name="Graphic 71" descr="Traffic light outline">
            <a:extLst>
              <a:ext uri="{FF2B5EF4-FFF2-40B4-BE49-F238E27FC236}">
                <a16:creationId xmlns:a16="http://schemas.microsoft.com/office/drawing/2014/main" id="{32EED6A9-F909-4B9E-85EC-698EFAA1BFD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71450" y="3932162"/>
            <a:ext cx="365760" cy="365760"/>
          </a:xfrm>
          <a:prstGeom prst="rect">
            <a:avLst/>
          </a:prstGeom>
        </p:spPr>
      </p:pic>
      <p:pic>
        <p:nvPicPr>
          <p:cNvPr id="73" name="Graphic 72" descr="Traffic light outline">
            <a:extLst>
              <a:ext uri="{FF2B5EF4-FFF2-40B4-BE49-F238E27FC236}">
                <a16:creationId xmlns:a16="http://schemas.microsoft.com/office/drawing/2014/main" id="{F504C22E-9AAC-4288-8F2C-D12FDFC5BDB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89545" y="4643763"/>
            <a:ext cx="365760" cy="365760"/>
          </a:xfrm>
          <a:prstGeom prst="rect">
            <a:avLst/>
          </a:prstGeom>
        </p:spPr>
      </p:pic>
      <p:pic>
        <p:nvPicPr>
          <p:cNvPr id="74" name="Graphic 73" descr="Traffic light outline">
            <a:extLst>
              <a:ext uri="{FF2B5EF4-FFF2-40B4-BE49-F238E27FC236}">
                <a16:creationId xmlns:a16="http://schemas.microsoft.com/office/drawing/2014/main" id="{45C04A39-DA42-43F8-A1D6-063927DC964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02745" y="6010402"/>
            <a:ext cx="365760" cy="365760"/>
          </a:xfrm>
          <a:prstGeom prst="rect">
            <a:avLst/>
          </a:prstGeom>
        </p:spPr>
      </p:pic>
      <p:pic>
        <p:nvPicPr>
          <p:cNvPr id="75" name="Graphic 74" descr="Traffic light outline">
            <a:extLst>
              <a:ext uri="{FF2B5EF4-FFF2-40B4-BE49-F238E27FC236}">
                <a16:creationId xmlns:a16="http://schemas.microsoft.com/office/drawing/2014/main" id="{5F1DEF7B-0884-4289-828F-CB424451FF6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67693" y="6106716"/>
            <a:ext cx="365760" cy="365760"/>
          </a:xfrm>
          <a:prstGeom prst="rect">
            <a:avLst/>
          </a:prstGeom>
        </p:spPr>
      </p:pic>
      <p:pic>
        <p:nvPicPr>
          <p:cNvPr id="76" name="Graphic 75" descr="Traffic light outline">
            <a:extLst>
              <a:ext uri="{FF2B5EF4-FFF2-40B4-BE49-F238E27FC236}">
                <a16:creationId xmlns:a16="http://schemas.microsoft.com/office/drawing/2014/main" id="{6B4E1B5F-DCEA-45AB-A347-CE0AF90E1F5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39892" y="5640491"/>
            <a:ext cx="365760" cy="365760"/>
          </a:xfrm>
          <a:prstGeom prst="rect">
            <a:avLst/>
          </a:prstGeom>
        </p:spPr>
      </p:pic>
      <p:pic>
        <p:nvPicPr>
          <p:cNvPr id="77" name="Graphic 76" descr="Traffic light outline">
            <a:extLst>
              <a:ext uri="{FF2B5EF4-FFF2-40B4-BE49-F238E27FC236}">
                <a16:creationId xmlns:a16="http://schemas.microsoft.com/office/drawing/2014/main" id="{84C78FE2-E286-4539-9934-08C18E3DA3C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23340" y="4690633"/>
            <a:ext cx="365760" cy="365760"/>
          </a:xfrm>
          <a:prstGeom prst="rect">
            <a:avLst/>
          </a:prstGeom>
        </p:spPr>
      </p:pic>
      <p:pic>
        <p:nvPicPr>
          <p:cNvPr id="78" name="Graphic 77" descr="Traffic light outline">
            <a:extLst>
              <a:ext uri="{FF2B5EF4-FFF2-40B4-BE49-F238E27FC236}">
                <a16:creationId xmlns:a16="http://schemas.microsoft.com/office/drawing/2014/main" id="{A7C2A0F7-59EE-4010-AF8C-A6107EB02AF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98142" y="3307572"/>
            <a:ext cx="365760" cy="365760"/>
          </a:xfrm>
          <a:prstGeom prst="rect">
            <a:avLst/>
          </a:prstGeom>
        </p:spPr>
      </p:pic>
      <p:pic>
        <p:nvPicPr>
          <p:cNvPr id="79" name="Graphic 78" descr="Traffic light outline">
            <a:extLst>
              <a:ext uri="{FF2B5EF4-FFF2-40B4-BE49-F238E27FC236}">
                <a16:creationId xmlns:a16="http://schemas.microsoft.com/office/drawing/2014/main" id="{996F19A9-0AC0-4516-806A-0C50B77E6D9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632485" y="1979557"/>
            <a:ext cx="365760" cy="365760"/>
          </a:xfrm>
          <a:prstGeom prst="rect">
            <a:avLst/>
          </a:prstGeom>
        </p:spPr>
      </p:pic>
      <p:pic>
        <p:nvPicPr>
          <p:cNvPr id="80" name="Graphic 79" descr="Traffic light outline">
            <a:extLst>
              <a:ext uri="{FF2B5EF4-FFF2-40B4-BE49-F238E27FC236}">
                <a16:creationId xmlns:a16="http://schemas.microsoft.com/office/drawing/2014/main" id="{F97F79AF-325D-44F9-A56A-7BEC0C3F473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72492" y="1244038"/>
            <a:ext cx="365760" cy="365760"/>
          </a:xfrm>
          <a:prstGeom prst="rect">
            <a:avLst/>
          </a:prstGeom>
        </p:spPr>
      </p:pic>
      <p:pic>
        <p:nvPicPr>
          <p:cNvPr id="81" name="Graphic 80" descr="Traffic light outline">
            <a:extLst>
              <a:ext uri="{FF2B5EF4-FFF2-40B4-BE49-F238E27FC236}">
                <a16:creationId xmlns:a16="http://schemas.microsoft.com/office/drawing/2014/main" id="{B116B357-422E-4AA3-8775-70125AC2420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719758" y="545664"/>
            <a:ext cx="365760" cy="365760"/>
          </a:xfrm>
          <a:prstGeom prst="rect">
            <a:avLst/>
          </a:prstGeom>
        </p:spPr>
      </p:pic>
      <p:pic>
        <p:nvPicPr>
          <p:cNvPr id="82" name="Graphic 81" descr="Traffic light outline">
            <a:extLst>
              <a:ext uri="{FF2B5EF4-FFF2-40B4-BE49-F238E27FC236}">
                <a16:creationId xmlns:a16="http://schemas.microsoft.com/office/drawing/2014/main" id="{E333513B-6B0E-41D5-A385-05F65E94B5E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84788" y="6638513"/>
            <a:ext cx="365760" cy="365760"/>
          </a:xfrm>
          <a:prstGeom prst="rect">
            <a:avLst/>
          </a:prstGeom>
        </p:spPr>
      </p:pic>
      <p:pic>
        <p:nvPicPr>
          <p:cNvPr id="83" name="Graphic 82" descr="Traffic light outline">
            <a:extLst>
              <a:ext uri="{FF2B5EF4-FFF2-40B4-BE49-F238E27FC236}">
                <a16:creationId xmlns:a16="http://schemas.microsoft.com/office/drawing/2014/main" id="{51E77878-5BBD-48DD-81BD-9CF1CFF1C80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12623" y="6693237"/>
            <a:ext cx="365760" cy="365760"/>
          </a:xfrm>
          <a:prstGeom prst="rect">
            <a:avLst/>
          </a:prstGeom>
        </p:spPr>
      </p:pic>
      <p:pic>
        <p:nvPicPr>
          <p:cNvPr id="84" name="Graphic 83" descr="Traffic light outline">
            <a:extLst>
              <a:ext uri="{FF2B5EF4-FFF2-40B4-BE49-F238E27FC236}">
                <a16:creationId xmlns:a16="http://schemas.microsoft.com/office/drawing/2014/main" id="{A96CC9CF-0262-4389-84FD-614BBEF0EA9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00327" y="6712975"/>
            <a:ext cx="365760" cy="365760"/>
          </a:xfrm>
          <a:prstGeom prst="rect">
            <a:avLst/>
          </a:prstGeom>
        </p:spPr>
      </p:pic>
      <p:pic>
        <p:nvPicPr>
          <p:cNvPr id="85" name="Graphic 84" descr="Traffic light outline">
            <a:extLst>
              <a:ext uri="{FF2B5EF4-FFF2-40B4-BE49-F238E27FC236}">
                <a16:creationId xmlns:a16="http://schemas.microsoft.com/office/drawing/2014/main" id="{808FAAD8-3193-4509-93C5-DD107DA20CF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75369" y="1293712"/>
            <a:ext cx="365760" cy="365760"/>
          </a:xfrm>
          <a:prstGeom prst="rect">
            <a:avLst/>
          </a:prstGeom>
        </p:spPr>
      </p:pic>
      <p:pic>
        <p:nvPicPr>
          <p:cNvPr id="86" name="Graphic 85" descr="Traffic light outline">
            <a:extLst>
              <a:ext uri="{FF2B5EF4-FFF2-40B4-BE49-F238E27FC236}">
                <a16:creationId xmlns:a16="http://schemas.microsoft.com/office/drawing/2014/main" id="{141B9F7F-94D8-4689-A51C-E30EB94FE42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73766" y="107345"/>
            <a:ext cx="365760" cy="365760"/>
          </a:xfrm>
          <a:prstGeom prst="rect">
            <a:avLst/>
          </a:prstGeom>
        </p:spPr>
      </p:pic>
      <p:pic>
        <p:nvPicPr>
          <p:cNvPr id="87" name="Graphic 86" descr="Traffic light outline">
            <a:extLst>
              <a:ext uri="{FF2B5EF4-FFF2-40B4-BE49-F238E27FC236}">
                <a16:creationId xmlns:a16="http://schemas.microsoft.com/office/drawing/2014/main" id="{43DF7365-6E68-48D2-95FE-239C9989CB8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10182" y="-174768"/>
            <a:ext cx="365760" cy="365760"/>
          </a:xfrm>
          <a:prstGeom prst="rect">
            <a:avLst/>
          </a:prstGeom>
        </p:spPr>
      </p:pic>
      <p:pic>
        <p:nvPicPr>
          <p:cNvPr id="88" name="Graphic 87" descr="Traffic light outline">
            <a:extLst>
              <a:ext uri="{FF2B5EF4-FFF2-40B4-BE49-F238E27FC236}">
                <a16:creationId xmlns:a16="http://schemas.microsoft.com/office/drawing/2014/main" id="{EB73FD5C-6985-4F3D-A6E0-C73A7C22204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71877" y="3493097"/>
            <a:ext cx="365760" cy="365760"/>
          </a:xfrm>
          <a:prstGeom prst="rect">
            <a:avLst/>
          </a:prstGeom>
        </p:spPr>
      </p:pic>
      <p:pic>
        <p:nvPicPr>
          <p:cNvPr id="89" name="Graphic 88" descr="Traffic light outline">
            <a:extLst>
              <a:ext uri="{FF2B5EF4-FFF2-40B4-BE49-F238E27FC236}">
                <a16:creationId xmlns:a16="http://schemas.microsoft.com/office/drawing/2014/main" id="{B9A2CAFD-F4B4-4B76-933A-7F6040919E3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910052" y="2256300"/>
            <a:ext cx="365760" cy="365760"/>
          </a:xfrm>
          <a:prstGeom prst="rect">
            <a:avLst/>
          </a:prstGeom>
        </p:spPr>
      </p:pic>
      <p:pic>
        <p:nvPicPr>
          <p:cNvPr id="90" name="Graphic 89" descr="Traffic light outline">
            <a:extLst>
              <a:ext uri="{FF2B5EF4-FFF2-40B4-BE49-F238E27FC236}">
                <a16:creationId xmlns:a16="http://schemas.microsoft.com/office/drawing/2014/main" id="{5DDAFF0E-D8BB-414E-96F2-68EF32F7BBC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72550" y="4638453"/>
            <a:ext cx="365760" cy="365760"/>
          </a:xfrm>
          <a:prstGeom prst="rect">
            <a:avLst/>
          </a:prstGeom>
        </p:spPr>
      </p:pic>
      <p:pic>
        <p:nvPicPr>
          <p:cNvPr id="91" name="Graphic 90" descr="Traffic light outline">
            <a:extLst>
              <a:ext uri="{FF2B5EF4-FFF2-40B4-BE49-F238E27FC236}">
                <a16:creationId xmlns:a16="http://schemas.microsoft.com/office/drawing/2014/main" id="{F9D6F809-6E99-4804-8704-F5C538731C1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6392" y="5548757"/>
            <a:ext cx="365760" cy="365760"/>
          </a:xfrm>
          <a:prstGeom prst="rect">
            <a:avLst/>
          </a:prstGeom>
        </p:spPr>
      </p:pic>
      <p:pic>
        <p:nvPicPr>
          <p:cNvPr id="92" name="Graphic 91" descr="Traffic light outline">
            <a:extLst>
              <a:ext uri="{FF2B5EF4-FFF2-40B4-BE49-F238E27FC236}">
                <a16:creationId xmlns:a16="http://schemas.microsoft.com/office/drawing/2014/main" id="{EEE1EF14-4578-4159-8DDC-975838106BB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185742" y="3224288"/>
            <a:ext cx="365760" cy="365760"/>
          </a:xfrm>
          <a:prstGeom prst="rect">
            <a:avLst/>
          </a:prstGeom>
        </p:spPr>
      </p:pic>
      <p:grpSp>
        <p:nvGrpSpPr>
          <p:cNvPr id="93" name="Group 92">
            <a:extLst>
              <a:ext uri="{FF2B5EF4-FFF2-40B4-BE49-F238E27FC236}">
                <a16:creationId xmlns:a16="http://schemas.microsoft.com/office/drawing/2014/main" id="{91419A8D-2FE6-4AC1-B2C9-0B9ADBF2AB36}"/>
              </a:ext>
            </a:extLst>
          </p:cNvPr>
          <p:cNvGrpSpPr/>
          <p:nvPr/>
        </p:nvGrpSpPr>
        <p:grpSpPr>
          <a:xfrm>
            <a:off x="1" y="-5645"/>
            <a:ext cx="12192000" cy="6869015"/>
            <a:chOff x="1" y="-5645"/>
            <a:chExt cx="12192000" cy="6869015"/>
          </a:xfrm>
        </p:grpSpPr>
        <p:pic>
          <p:nvPicPr>
            <p:cNvPr id="94" name="Picture 93">
              <a:extLst>
                <a:ext uri="{FF2B5EF4-FFF2-40B4-BE49-F238E27FC236}">
                  <a16:creationId xmlns:a16="http://schemas.microsoft.com/office/drawing/2014/main" id="{BDEA26F7-3659-4812-B5E7-94E60B50B1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3"/>
            <a:stretch/>
          </p:blipFill>
          <p:spPr>
            <a:xfrm>
              <a:off x="1" y="0"/>
              <a:ext cx="12192000" cy="6863370"/>
            </a:xfrm>
            <a:prstGeom prst="rect">
              <a:avLst/>
            </a:prstGeom>
          </p:spPr>
        </p:pic>
        <p:sp>
          <p:nvSpPr>
            <p:cNvPr id="95" name="Oval 94">
              <a:extLst>
                <a:ext uri="{FF2B5EF4-FFF2-40B4-BE49-F238E27FC236}">
                  <a16:creationId xmlns:a16="http://schemas.microsoft.com/office/drawing/2014/main" id="{C420E7BB-58F4-4FF3-9CBD-59A55CFB7774}"/>
                </a:ext>
              </a:extLst>
            </p:cNvPr>
            <p:cNvSpPr/>
            <p:nvPr/>
          </p:nvSpPr>
          <p:spPr>
            <a:xfrm>
              <a:off x="1068507" y="5686606"/>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471D57C2-FBA4-41B8-A020-01BDCB78AA72}"/>
                </a:ext>
              </a:extLst>
            </p:cNvPr>
            <p:cNvSpPr/>
            <p:nvPr/>
          </p:nvSpPr>
          <p:spPr>
            <a:xfrm>
              <a:off x="1316778" y="5477536"/>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24DB8835-8656-4171-8507-FDBEC2ED38E6}"/>
                </a:ext>
              </a:extLst>
            </p:cNvPr>
            <p:cNvSpPr/>
            <p:nvPr/>
          </p:nvSpPr>
          <p:spPr>
            <a:xfrm>
              <a:off x="1565049" y="5268475"/>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2AED6A74-85B5-4A4C-A337-68082A37C4FE}"/>
                </a:ext>
              </a:extLst>
            </p:cNvPr>
            <p:cNvSpPr/>
            <p:nvPr/>
          </p:nvSpPr>
          <p:spPr>
            <a:xfrm>
              <a:off x="1813320" y="5059414"/>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E9A5EAC8-392F-4873-A972-7019DB7B0095}"/>
                </a:ext>
              </a:extLst>
            </p:cNvPr>
            <p:cNvSpPr/>
            <p:nvPr/>
          </p:nvSpPr>
          <p:spPr>
            <a:xfrm>
              <a:off x="2061591" y="4850353"/>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9BB01684-2732-466C-B054-DF7E876DB72B}"/>
                </a:ext>
              </a:extLst>
            </p:cNvPr>
            <p:cNvSpPr/>
            <p:nvPr/>
          </p:nvSpPr>
          <p:spPr>
            <a:xfrm>
              <a:off x="2309862" y="4641292"/>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01DBED71-A8C3-484D-9750-91CA2DBCA8B4}"/>
                </a:ext>
              </a:extLst>
            </p:cNvPr>
            <p:cNvSpPr/>
            <p:nvPr/>
          </p:nvSpPr>
          <p:spPr>
            <a:xfrm>
              <a:off x="2558133" y="4432231"/>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465289D3-96AF-4D61-B838-A812C63A381E}"/>
                </a:ext>
              </a:extLst>
            </p:cNvPr>
            <p:cNvSpPr/>
            <p:nvPr/>
          </p:nvSpPr>
          <p:spPr>
            <a:xfrm>
              <a:off x="2806404" y="4223170"/>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115DA82C-80C0-45F6-9E02-701F6DFEFCAF}"/>
                </a:ext>
              </a:extLst>
            </p:cNvPr>
            <p:cNvSpPr/>
            <p:nvPr/>
          </p:nvSpPr>
          <p:spPr>
            <a:xfrm>
              <a:off x="3054675" y="4014109"/>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E74EBF93-A1E3-4B48-BAC6-FA7E4DCDE5AF}"/>
                </a:ext>
              </a:extLst>
            </p:cNvPr>
            <p:cNvSpPr/>
            <p:nvPr/>
          </p:nvSpPr>
          <p:spPr>
            <a:xfrm>
              <a:off x="3302946" y="3805048"/>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8B1F16A9-E9E3-40B0-9868-95192650C6D4}"/>
                </a:ext>
              </a:extLst>
            </p:cNvPr>
            <p:cNvSpPr/>
            <p:nvPr/>
          </p:nvSpPr>
          <p:spPr>
            <a:xfrm>
              <a:off x="3551217" y="3595987"/>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E64713C6-A3FA-4220-9A7C-AC10C902597F}"/>
                </a:ext>
              </a:extLst>
            </p:cNvPr>
            <p:cNvSpPr/>
            <p:nvPr/>
          </p:nvSpPr>
          <p:spPr>
            <a:xfrm>
              <a:off x="3799488" y="3386926"/>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314877C7-1A5C-4950-B288-FBD6247410BE}"/>
                </a:ext>
              </a:extLst>
            </p:cNvPr>
            <p:cNvSpPr/>
            <p:nvPr/>
          </p:nvSpPr>
          <p:spPr>
            <a:xfrm>
              <a:off x="4047759" y="3177865"/>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22EAFDD2-BB85-4D7F-8BCD-EF7E23897EC5}"/>
                </a:ext>
              </a:extLst>
            </p:cNvPr>
            <p:cNvSpPr/>
            <p:nvPr/>
          </p:nvSpPr>
          <p:spPr>
            <a:xfrm>
              <a:off x="4296030" y="2968804"/>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FC19B933-27A1-4A48-837D-7C9251A3A5EA}"/>
                </a:ext>
              </a:extLst>
            </p:cNvPr>
            <p:cNvSpPr/>
            <p:nvPr/>
          </p:nvSpPr>
          <p:spPr>
            <a:xfrm>
              <a:off x="4544301" y="2759743"/>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B70E0201-E4DC-4011-A922-1EF5415892EF}"/>
                </a:ext>
              </a:extLst>
            </p:cNvPr>
            <p:cNvSpPr/>
            <p:nvPr/>
          </p:nvSpPr>
          <p:spPr>
            <a:xfrm>
              <a:off x="4792572" y="2550682"/>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0E99B62C-DCF6-448B-8892-E450D0444192}"/>
                </a:ext>
              </a:extLst>
            </p:cNvPr>
            <p:cNvSpPr/>
            <p:nvPr/>
          </p:nvSpPr>
          <p:spPr>
            <a:xfrm>
              <a:off x="5289114" y="2132560"/>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E2BD1377-4323-493A-B24D-1B7DF41B9AD5}"/>
                </a:ext>
              </a:extLst>
            </p:cNvPr>
            <p:cNvSpPr/>
            <p:nvPr/>
          </p:nvSpPr>
          <p:spPr>
            <a:xfrm>
              <a:off x="5537385" y="1923499"/>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D4B2A452-EE79-45F5-967F-F4D9D04FF14A}"/>
                </a:ext>
              </a:extLst>
            </p:cNvPr>
            <p:cNvSpPr/>
            <p:nvPr/>
          </p:nvSpPr>
          <p:spPr>
            <a:xfrm>
              <a:off x="5785651" y="1714438"/>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9E5AB38B-84EF-477B-B6B8-D198B8A7BE04}"/>
                </a:ext>
              </a:extLst>
            </p:cNvPr>
            <p:cNvSpPr/>
            <p:nvPr/>
          </p:nvSpPr>
          <p:spPr>
            <a:xfrm>
              <a:off x="6013771" y="1487448"/>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5BD6DD48-37A7-461A-B654-651CBDC4B2F0}"/>
                </a:ext>
              </a:extLst>
            </p:cNvPr>
            <p:cNvSpPr/>
            <p:nvPr/>
          </p:nvSpPr>
          <p:spPr>
            <a:xfrm>
              <a:off x="6262042" y="1278387"/>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9C7C39A-9B56-43CF-A976-527107C92FA4}"/>
                </a:ext>
              </a:extLst>
            </p:cNvPr>
            <p:cNvSpPr/>
            <p:nvPr/>
          </p:nvSpPr>
          <p:spPr>
            <a:xfrm>
              <a:off x="6510313" y="1069326"/>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12F535-E3AA-4721-BBF8-745BAE9C1B23}"/>
                </a:ext>
              </a:extLst>
            </p:cNvPr>
            <p:cNvSpPr/>
            <p:nvPr/>
          </p:nvSpPr>
          <p:spPr>
            <a:xfrm>
              <a:off x="6758584" y="860265"/>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D2A98680-C893-42C2-8C55-B6D8A6795415}"/>
                </a:ext>
              </a:extLst>
            </p:cNvPr>
            <p:cNvSpPr/>
            <p:nvPr/>
          </p:nvSpPr>
          <p:spPr>
            <a:xfrm>
              <a:off x="7006855" y="651204"/>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420F70B2-4F9B-4808-997B-7A33D19164A8}"/>
                </a:ext>
              </a:extLst>
            </p:cNvPr>
            <p:cNvSpPr/>
            <p:nvPr/>
          </p:nvSpPr>
          <p:spPr>
            <a:xfrm>
              <a:off x="7255126" y="442143"/>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9F326120-FCF1-4EBD-8DC4-DFC8B9EE3C05}"/>
                </a:ext>
              </a:extLst>
            </p:cNvPr>
            <p:cNvSpPr/>
            <p:nvPr/>
          </p:nvSpPr>
          <p:spPr>
            <a:xfrm>
              <a:off x="7503397" y="233082"/>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8493792F-2020-41C8-B775-3EF108B8568D}"/>
                </a:ext>
              </a:extLst>
            </p:cNvPr>
            <p:cNvSpPr/>
            <p:nvPr/>
          </p:nvSpPr>
          <p:spPr>
            <a:xfrm>
              <a:off x="2787218" y="-5645"/>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68A52A7F-F657-4052-940E-E37EB58ED757}"/>
                </a:ext>
              </a:extLst>
            </p:cNvPr>
            <p:cNvSpPr/>
            <p:nvPr/>
          </p:nvSpPr>
          <p:spPr>
            <a:xfrm>
              <a:off x="2995503" y="206754"/>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E1380729-1334-4FA8-B9EA-0CA88FEE0903}"/>
                </a:ext>
              </a:extLst>
            </p:cNvPr>
            <p:cNvSpPr/>
            <p:nvPr/>
          </p:nvSpPr>
          <p:spPr>
            <a:xfrm>
              <a:off x="3203788" y="419153"/>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1989BB6B-FAD9-43FD-885E-DB3D885861B2}"/>
                </a:ext>
              </a:extLst>
            </p:cNvPr>
            <p:cNvSpPr/>
            <p:nvPr/>
          </p:nvSpPr>
          <p:spPr>
            <a:xfrm>
              <a:off x="3412073" y="631552"/>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60138E79-D4B5-4B63-9AD1-1CF27E16DB58}"/>
                </a:ext>
              </a:extLst>
            </p:cNvPr>
            <p:cNvSpPr/>
            <p:nvPr/>
          </p:nvSpPr>
          <p:spPr>
            <a:xfrm>
              <a:off x="3620358" y="843951"/>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32FA9454-31C9-4826-B581-E6245D9E1B84}"/>
                </a:ext>
              </a:extLst>
            </p:cNvPr>
            <p:cNvSpPr/>
            <p:nvPr/>
          </p:nvSpPr>
          <p:spPr>
            <a:xfrm>
              <a:off x="3828643" y="1056350"/>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13314E62-EFB0-483A-A436-4DF221398CB8}"/>
                </a:ext>
              </a:extLst>
            </p:cNvPr>
            <p:cNvSpPr/>
            <p:nvPr/>
          </p:nvSpPr>
          <p:spPr>
            <a:xfrm>
              <a:off x="4036928" y="1268749"/>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A80711AC-073D-488E-85B2-D4D98B3A22D9}"/>
                </a:ext>
              </a:extLst>
            </p:cNvPr>
            <p:cNvSpPr/>
            <p:nvPr/>
          </p:nvSpPr>
          <p:spPr>
            <a:xfrm>
              <a:off x="4245211" y="1481147"/>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5DAF4A8F-B93F-49EF-B683-9549A8983119}"/>
                </a:ext>
              </a:extLst>
            </p:cNvPr>
            <p:cNvSpPr/>
            <p:nvPr/>
          </p:nvSpPr>
          <p:spPr>
            <a:xfrm>
              <a:off x="1086796" y="4194617"/>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A911F43B-9D2E-4CDB-A90F-CF367C6E0230}"/>
                </a:ext>
              </a:extLst>
            </p:cNvPr>
            <p:cNvSpPr/>
            <p:nvPr/>
          </p:nvSpPr>
          <p:spPr>
            <a:xfrm>
              <a:off x="1335067" y="3985556"/>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2C7F1A29-1441-4EF2-96D9-AB5C8BB74597}"/>
                </a:ext>
              </a:extLst>
            </p:cNvPr>
            <p:cNvSpPr/>
            <p:nvPr/>
          </p:nvSpPr>
          <p:spPr>
            <a:xfrm>
              <a:off x="1583338" y="3776495"/>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818BFDD8-A659-4192-B0F6-8D8C385EC26C}"/>
                </a:ext>
              </a:extLst>
            </p:cNvPr>
            <p:cNvSpPr/>
            <p:nvPr/>
          </p:nvSpPr>
          <p:spPr>
            <a:xfrm>
              <a:off x="1831609" y="3567434"/>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9E343383-38A1-4E67-96FC-697CC4A0EEA4}"/>
                </a:ext>
              </a:extLst>
            </p:cNvPr>
            <p:cNvSpPr/>
            <p:nvPr/>
          </p:nvSpPr>
          <p:spPr>
            <a:xfrm>
              <a:off x="2079880" y="3358373"/>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04B560C3-AF57-4C2C-A7AD-1156B447DA7E}"/>
                </a:ext>
              </a:extLst>
            </p:cNvPr>
            <p:cNvSpPr/>
            <p:nvPr/>
          </p:nvSpPr>
          <p:spPr>
            <a:xfrm>
              <a:off x="2328151" y="3149312"/>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7B66DDEF-0B30-4409-B4FE-630530445413}"/>
                </a:ext>
              </a:extLst>
            </p:cNvPr>
            <p:cNvSpPr/>
            <p:nvPr/>
          </p:nvSpPr>
          <p:spPr>
            <a:xfrm>
              <a:off x="2576422" y="2940251"/>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57ACDFA7-D954-4322-A808-E75F764D04DA}"/>
                </a:ext>
              </a:extLst>
            </p:cNvPr>
            <p:cNvSpPr/>
            <p:nvPr/>
          </p:nvSpPr>
          <p:spPr>
            <a:xfrm>
              <a:off x="2824693" y="2731190"/>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FF2BD84F-ACA3-44E9-8831-3CF6E02BAE0B}"/>
                </a:ext>
              </a:extLst>
            </p:cNvPr>
            <p:cNvSpPr/>
            <p:nvPr/>
          </p:nvSpPr>
          <p:spPr>
            <a:xfrm>
              <a:off x="3072964" y="2522129"/>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D607ABB9-BD6D-468D-982A-E35834524618}"/>
                </a:ext>
              </a:extLst>
            </p:cNvPr>
            <p:cNvSpPr/>
            <p:nvPr/>
          </p:nvSpPr>
          <p:spPr>
            <a:xfrm>
              <a:off x="3321235" y="2313068"/>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95991FBE-3E32-44CF-B6B8-496C30CCFF5E}"/>
                </a:ext>
              </a:extLst>
            </p:cNvPr>
            <p:cNvSpPr/>
            <p:nvPr/>
          </p:nvSpPr>
          <p:spPr>
            <a:xfrm>
              <a:off x="3569506" y="2104007"/>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C99F7E02-9424-48DF-8D92-7BB104D6EE0B}"/>
                </a:ext>
              </a:extLst>
            </p:cNvPr>
            <p:cNvSpPr/>
            <p:nvPr/>
          </p:nvSpPr>
          <p:spPr>
            <a:xfrm>
              <a:off x="3817777" y="1894946"/>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4A3A97DD-C8E7-49E8-8969-48DF8162814B}"/>
                </a:ext>
              </a:extLst>
            </p:cNvPr>
            <p:cNvSpPr/>
            <p:nvPr/>
          </p:nvSpPr>
          <p:spPr>
            <a:xfrm>
              <a:off x="4066048" y="1685885"/>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D9E9F5DC-ED10-4539-B500-7BBC2B3A25F7}"/>
                </a:ext>
              </a:extLst>
            </p:cNvPr>
            <p:cNvSpPr/>
            <p:nvPr/>
          </p:nvSpPr>
          <p:spPr>
            <a:xfrm>
              <a:off x="6071617" y="4989681"/>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D2D9DB17-18EE-4808-ADBB-7492E6954ECD}"/>
                </a:ext>
              </a:extLst>
            </p:cNvPr>
            <p:cNvSpPr/>
            <p:nvPr/>
          </p:nvSpPr>
          <p:spPr>
            <a:xfrm>
              <a:off x="6279902" y="5202080"/>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5C12223C-E6BD-45FA-8FC5-BF0952BB2C6B}"/>
                </a:ext>
              </a:extLst>
            </p:cNvPr>
            <p:cNvSpPr/>
            <p:nvPr/>
          </p:nvSpPr>
          <p:spPr>
            <a:xfrm>
              <a:off x="6488187" y="5414479"/>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6F2E2949-B2F5-4831-BB9F-2CEFE667F69A}"/>
                </a:ext>
              </a:extLst>
            </p:cNvPr>
            <p:cNvSpPr/>
            <p:nvPr/>
          </p:nvSpPr>
          <p:spPr>
            <a:xfrm>
              <a:off x="6696472" y="5626878"/>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5B135702-19C0-4C27-9ED8-8C86300DEF79}"/>
                </a:ext>
              </a:extLst>
            </p:cNvPr>
            <p:cNvSpPr/>
            <p:nvPr/>
          </p:nvSpPr>
          <p:spPr>
            <a:xfrm>
              <a:off x="6904757" y="5839277"/>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04331E1C-F7BB-47B3-8C12-42FF0CEA97AD}"/>
                </a:ext>
              </a:extLst>
            </p:cNvPr>
            <p:cNvSpPr/>
            <p:nvPr/>
          </p:nvSpPr>
          <p:spPr>
            <a:xfrm>
              <a:off x="7113042" y="6051676"/>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5BEE9E75-D2EA-47DC-B9D7-3951EFFD53CA}"/>
                </a:ext>
              </a:extLst>
            </p:cNvPr>
            <p:cNvSpPr/>
            <p:nvPr/>
          </p:nvSpPr>
          <p:spPr>
            <a:xfrm>
              <a:off x="7321327" y="6264075"/>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AB18CD3F-B831-4DC4-8C66-ABE96C94EAEE}"/>
                </a:ext>
              </a:extLst>
            </p:cNvPr>
            <p:cNvSpPr/>
            <p:nvPr/>
          </p:nvSpPr>
          <p:spPr>
            <a:xfrm>
              <a:off x="7529610" y="6476473"/>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A3B22E65-8080-4762-8996-348DFDA7DB73}"/>
                </a:ext>
              </a:extLst>
            </p:cNvPr>
            <p:cNvSpPr/>
            <p:nvPr/>
          </p:nvSpPr>
          <p:spPr>
            <a:xfrm>
              <a:off x="5036176" y="3888650"/>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DFE34C3D-BF9E-48BE-8B20-DF6B8F1D2A28}"/>
                </a:ext>
              </a:extLst>
            </p:cNvPr>
            <p:cNvSpPr/>
            <p:nvPr/>
          </p:nvSpPr>
          <p:spPr>
            <a:xfrm>
              <a:off x="5244461" y="4101049"/>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A8A3CE54-05E6-4B4D-B35A-3BC609ADBD9F}"/>
                </a:ext>
              </a:extLst>
            </p:cNvPr>
            <p:cNvSpPr/>
            <p:nvPr/>
          </p:nvSpPr>
          <p:spPr>
            <a:xfrm>
              <a:off x="5452746" y="4313448"/>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54838C42-C7E9-4625-98A6-7150F96B85E2}"/>
                </a:ext>
              </a:extLst>
            </p:cNvPr>
            <p:cNvSpPr/>
            <p:nvPr/>
          </p:nvSpPr>
          <p:spPr>
            <a:xfrm>
              <a:off x="5661031" y="4525847"/>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95418740-406A-43D1-9E18-2B4B3023D4CD}"/>
                </a:ext>
              </a:extLst>
            </p:cNvPr>
            <p:cNvSpPr/>
            <p:nvPr/>
          </p:nvSpPr>
          <p:spPr>
            <a:xfrm>
              <a:off x="5869314" y="4738245"/>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4887B215-E8E6-4D85-A9AF-E50946C297E2}"/>
                </a:ext>
              </a:extLst>
            </p:cNvPr>
            <p:cNvSpPr/>
            <p:nvPr/>
          </p:nvSpPr>
          <p:spPr>
            <a:xfrm>
              <a:off x="5170473" y="3681434"/>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3874F3D9-C46D-4E8E-81EB-FC8ED961F7BB}"/>
                </a:ext>
              </a:extLst>
            </p:cNvPr>
            <p:cNvSpPr/>
            <p:nvPr/>
          </p:nvSpPr>
          <p:spPr>
            <a:xfrm>
              <a:off x="5418744" y="3472373"/>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8AEAE754-A688-4FAD-96D7-F28D33D61DB1}"/>
                </a:ext>
              </a:extLst>
            </p:cNvPr>
            <p:cNvSpPr/>
            <p:nvPr/>
          </p:nvSpPr>
          <p:spPr>
            <a:xfrm>
              <a:off x="5667015" y="3263312"/>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58EF5F7A-5333-4A8B-8982-69CC3DB250AD}"/>
                </a:ext>
              </a:extLst>
            </p:cNvPr>
            <p:cNvSpPr/>
            <p:nvPr/>
          </p:nvSpPr>
          <p:spPr>
            <a:xfrm>
              <a:off x="5915286" y="3054251"/>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06F9E9C9-B22E-45A5-B409-54BF67A88979}"/>
                </a:ext>
              </a:extLst>
            </p:cNvPr>
            <p:cNvSpPr/>
            <p:nvPr/>
          </p:nvSpPr>
          <p:spPr>
            <a:xfrm>
              <a:off x="6163552" y="2845190"/>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55713794-2708-4933-B66A-444FE3070D24}"/>
                </a:ext>
              </a:extLst>
            </p:cNvPr>
            <p:cNvSpPr/>
            <p:nvPr/>
          </p:nvSpPr>
          <p:spPr>
            <a:xfrm>
              <a:off x="6391672" y="2618200"/>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8F12E1DE-C6FF-46D6-B54A-F732151EAB56}"/>
                </a:ext>
              </a:extLst>
            </p:cNvPr>
            <p:cNvSpPr/>
            <p:nvPr/>
          </p:nvSpPr>
          <p:spPr>
            <a:xfrm>
              <a:off x="6639943" y="2409139"/>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12D27703-5304-4DA4-8DDE-CF437730514D}"/>
                </a:ext>
              </a:extLst>
            </p:cNvPr>
            <p:cNvSpPr/>
            <p:nvPr/>
          </p:nvSpPr>
          <p:spPr>
            <a:xfrm>
              <a:off x="6888214" y="2200078"/>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C903CAC6-BF87-46A0-B234-3C5BEA3F3010}"/>
                </a:ext>
              </a:extLst>
            </p:cNvPr>
            <p:cNvSpPr/>
            <p:nvPr/>
          </p:nvSpPr>
          <p:spPr>
            <a:xfrm>
              <a:off x="7136485" y="1991017"/>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3274236B-F85F-41D7-A7E8-807F904DAD59}"/>
                </a:ext>
              </a:extLst>
            </p:cNvPr>
            <p:cNvSpPr/>
            <p:nvPr/>
          </p:nvSpPr>
          <p:spPr>
            <a:xfrm>
              <a:off x="7384756" y="1781956"/>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D25480F9-3C98-432F-A556-A8539D881CC9}"/>
                </a:ext>
              </a:extLst>
            </p:cNvPr>
            <p:cNvSpPr/>
            <p:nvPr/>
          </p:nvSpPr>
          <p:spPr>
            <a:xfrm>
              <a:off x="7633027" y="1572895"/>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ACC81B89-518E-4AE7-8DD5-76AC9A963F41}"/>
                </a:ext>
              </a:extLst>
            </p:cNvPr>
            <p:cNvSpPr/>
            <p:nvPr/>
          </p:nvSpPr>
          <p:spPr>
            <a:xfrm>
              <a:off x="122765" y="5041666"/>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0FA5419D-F8EA-4D97-8F23-87BA982DB26C}"/>
                </a:ext>
              </a:extLst>
            </p:cNvPr>
            <p:cNvSpPr/>
            <p:nvPr/>
          </p:nvSpPr>
          <p:spPr>
            <a:xfrm>
              <a:off x="371036" y="4832605"/>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BACDC94E-F0BA-46FC-A304-1BF0BF6220C8}"/>
                </a:ext>
              </a:extLst>
            </p:cNvPr>
            <p:cNvSpPr/>
            <p:nvPr/>
          </p:nvSpPr>
          <p:spPr>
            <a:xfrm>
              <a:off x="619307" y="4623544"/>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567A63B1-795A-4EA5-A71B-10CF4676961A}"/>
                </a:ext>
              </a:extLst>
            </p:cNvPr>
            <p:cNvSpPr/>
            <p:nvPr/>
          </p:nvSpPr>
          <p:spPr>
            <a:xfrm>
              <a:off x="867578" y="4414483"/>
              <a:ext cx="125506" cy="125506"/>
            </a:xfrm>
            <a:prstGeom prst="ellipse">
              <a:avLst/>
            </a:prstGeom>
            <a:solidFill>
              <a:schemeClr val="accent4">
                <a:lumMod val="60000"/>
                <a:lumOff val="40000"/>
              </a:schemeClr>
            </a:solidFill>
            <a:ln w="6350">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85AF6161-D437-4AB0-BB7A-EBAC28B6CE7F}"/>
                </a:ext>
              </a:extLst>
            </p:cNvPr>
            <p:cNvSpPr/>
            <p:nvPr/>
          </p:nvSpPr>
          <p:spPr>
            <a:xfrm>
              <a:off x="4671396" y="2017644"/>
              <a:ext cx="844826" cy="84482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91109697-C1D6-4117-9C46-4F7298CAAB58}"/>
                </a:ext>
              </a:extLst>
            </p:cNvPr>
            <p:cNvSpPr/>
            <p:nvPr/>
          </p:nvSpPr>
          <p:spPr>
            <a:xfrm>
              <a:off x="196712" y="6675530"/>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09160524-68A1-4713-8319-27C0545EDF6C}"/>
                </a:ext>
              </a:extLst>
            </p:cNvPr>
            <p:cNvSpPr/>
            <p:nvPr/>
          </p:nvSpPr>
          <p:spPr>
            <a:xfrm>
              <a:off x="371036" y="6391215"/>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DED90A12-D264-4E0D-BD45-426BA8247E52}"/>
                </a:ext>
              </a:extLst>
            </p:cNvPr>
            <p:cNvSpPr/>
            <p:nvPr/>
          </p:nvSpPr>
          <p:spPr>
            <a:xfrm>
              <a:off x="556554" y="6111091"/>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00E5B687-3A21-42FB-AD05-E2C25A249ECA}"/>
                </a:ext>
              </a:extLst>
            </p:cNvPr>
            <p:cNvSpPr/>
            <p:nvPr/>
          </p:nvSpPr>
          <p:spPr>
            <a:xfrm>
              <a:off x="804825" y="5902030"/>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pic>
          <p:nvPicPr>
            <p:cNvPr id="175" name="Graphic 174" descr="Traffic light outline">
              <a:extLst>
                <a:ext uri="{FF2B5EF4-FFF2-40B4-BE49-F238E27FC236}">
                  <a16:creationId xmlns:a16="http://schemas.microsoft.com/office/drawing/2014/main" id="{247A3FA1-5220-4E0F-B7AA-DD89BFF2464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09935" y="2256183"/>
              <a:ext cx="365760" cy="365760"/>
            </a:xfrm>
            <a:prstGeom prst="rect">
              <a:avLst/>
            </a:prstGeom>
          </p:spPr>
        </p:pic>
        <p:sp>
          <p:nvSpPr>
            <p:cNvPr id="176" name="Oval 175">
              <a:extLst>
                <a:ext uri="{FF2B5EF4-FFF2-40B4-BE49-F238E27FC236}">
                  <a16:creationId xmlns:a16="http://schemas.microsoft.com/office/drawing/2014/main" id="{7C62DEDE-C4F6-4BEE-9C7E-57A37508FA4C}"/>
                </a:ext>
              </a:extLst>
            </p:cNvPr>
            <p:cNvSpPr/>
            <p:nvPr/>
          </p:nvSpPr>
          <p:spPr>
            <a:xfrm>
              <a:off x="7909422" y="1339162"/>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3151DF4A-B1CD-47F4-90E5-40E5BE7957FD}"/>
                </a:ext>
              </a:extLst>
            </p:cNvPr>
            <p:cNvSpPr/>
            <p:nvPr/>
          </p:nvSpPr>
          <p:spPr>
            <a:xfrm>
              <a:off x="8137542" y="1112172"/>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DAA4C726-0FD3-4DEC-87EE-3CFCF6ECA28B}"/>
                </a:ext>
              </a:extLst>
            </p:cNvPr>
            <p:cNvSpPr/>
            <p:nvPr/>
          </p:nvSpPr>
          <p:spPr>
            <a:xfrm>
              <a:off x="8385813" y="903111"/>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1D8842EF-C2A7-423F-A249-22E80D6852B8}"/>
                </a:ext>
              </a:extLst>
            </p:cNvPr>
            <p:cNvSpPr/>
            <p:nvPr/>
          </p:nvSpPr>
          <p:spPr>
            <a:xfrm>
              <a:off x="8634084" y="694050"/>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BEF0D4C0-4A53-40C2-A125-74BCCBFE3194}"/>
                </a:ext>
              </a:extLst>
            </p:cNvPr>
            <p:cNvSpPr/>
            <p:nvPr/>
          </p:nvSpPr>
          <p:spPr>
            <a:xfrm>
              <a:off x="8882355" y="484989"/>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7DB91901-F129-4160-8B76-E5C5087F1E53}"/>
                </a:ext>
              </a:extLst>
            </p:cNvPr>
            <p:cNvSpPr/>
            <p:nvPr/>
          </p:nvSpPr>
          <p:spPr>
            <a:xfrm>
              <a:off x="9130626" y="275928"/>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1DCF6890-B1D5-4EE9-8EC6-BEFEA87388BA}"/>
                </a:ext>
              </a:extLst>
            </p:cNvPr>
            <p:cNvSpPr/>
            <p:nvPr/>
          </p:nvSpPr>
          <p:spPr>
            <a:xfrm>
              <a:off x="9378897" y="66867"/>
              <a:ext cx="125506" cy="125506"/>
            </a:xfrm>
            <a:prstGeom prst="ellipse">
              <a:avLst/>
            </a:prstGeom>
            <a:solidFill>
              <a:srgbClr val="92D050"/>
            </a:solidFill>
            <a:ln w="6350">
              <a:solidFill>
                <a:srgbClr val="00B05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FF52A5D7-96CE-4A71-A6AC-B0FD35F124FF}"/>
                </a:ext>
              </a:extLst>
            </p:cNvPr>
            <p:cNvSpPr/>
            <p:nvPr/>
          </p:nvSpPr>
          <p:spPr>
            <a:xfrm>
              <a:off x="7758533" y="22204"/>
              <a:ext cx="125506" cy="125506"/>
            </a:xfrm>
            <a:prstGeom prst="ellipse">
              <a:avLst/>
            </a:prstGeom>
            <a:solidFill>
              <a:schemeClr val="accent3">
                <a:lumMod val="40000"/>
                <a:lumOff val="60000"/>
              </a:schemeClr>
            </a:solidFill>
            <a:ln w="6350">
              <a:solidFill>
                <a:schemeClr val="tx2">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A8391C1E-B4D6-43CE-B654-8C25C44DEB10}"/>
                </a:ext>
              </a:extLst>
            </p:cNvPr>
            <p:cNvSpPr/>
            <p:nvPr/>
          </p:nvSpPr>
          <p:spPr>
            <a:xfrm>
              <a:off x="6215971" y="6732152"/>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D5FB7BA8-D400-4C2D-A62B-6A418BCBCF22}"/>
                </a:ext>
              </a:extLst>
            </p:cNvPr>
            <p:cNvSpPr/>
            <p:nvPr/>
          </p:nvSpPr>
          <p:spPr>
            <a:xfrm>
              <a:off x="6464242" y="6523082"/>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73AF2699-7971-43BD-9873-8BD1F6229AC2}"/>
                </a:ext>
              </a:extLst>
            </p:cNvPr>
            <p:cNvSpPr/>
            <p:nvPr/>
          </p:nvSpPr>
          <p:spPr>
            <a:xfrm>
              <a:off x="6712513" y="6314021"/>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D6C6878D-E7F4-4946-AE9A-9EDDB9C0E28C}"/>
                </a:ext>
              </a:extLst>
            </p:cNvPr>
            <p:cNvSpPr/>
            <p:nvPr/>
          </p:nvSpPr>
          <p:spPr>
            <a:xfrm>
              <a:off x="6960784" y="6104960"/>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609FDF69-BED9-4C62-A23B-1F5F266C3B7A}"/>
                </a:ext>
              </a:extLst>
            </p:cNvPr>
            <p:cNvSpPr/>
            <p:nvPr/>
          </p:nvSpPr>
          <p:spPr>
            <a:xfrm>
              <a:off x="7209055" y="5895899"/>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F6919F5F-0255-48E4-8912-C9C7A4A109F8}"/>
                </a:ext>
              </a:extLst>
            </p:cNvPr>
            <p:cNvSpPr/>
            <p:nvPr/>
          </p:nvSpPr>
          <p:spPr>
            <a:xfrm>
              <a:off x="7457326" y="5686838"/>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F66242FE-A810-4C21-A3C9-BF10DD2A2E0C}"/>
                </a:ext>
              </a:extLst>
            </p:cNvPr>
            <p:cNvSpPr/>
            <p:nvPr/>
          </p:nvSpPr>
          <p:spPr>
            <a:xfrm>
              <a:off x="7705597" y="5477777"/>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3C9B94ED-8906-4A20-AAC5-BE0C1B2BCD7C}"/>
                </a:ext>
              </a:extLst>
            </p:cNvPr>
            <p:cNvSpPr/>
            <p:nvPr/>
          </p:nvSpPr>
          <p:spPr>
            <a:xfrm>
              <a:off x="7953868" y="5268716"/>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BB3E10BB-E498-41B4-8D80-8FDED20E4A86}"/>
                </a:ext>
              </a:extLst>
            </p:cNvPr>
            <p:cNvSpPr/>
            <p:nvPr/>
          </p:nvSpPr>
          <p:spPr>
            <a:xfrm>
              <a:off x="8202139" y="5059655"/>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8C4F2151-EC7B-43ED-9F27-0558D6E9DEA6}"/>
                </a:ext>
              </a:extLst>
            </p:cNvPr>
            <p:cNvSpPr/>
            <p:nvPr/>
          </p:nvSpPr>
          <p:spPr>
            <a:xfrm>
              <a:off x="8450410" y="4850594"/>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B7EFCBDE-F995-4B77-870B-B737C1D906DE}"/>
                </a:ext>
              </a:extLst>
            </p:cNvPr>
            <p:cNvSpPr/>
            <p:nvPr/>
          </p:nvSpPr>
          <p:spPr>
            <a:xfrm>
              <a:off x="8698681" y="4641533"/>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697F1FC6-658D-4314-B700-38A96D6F3499}"/>
                </a:ext>
              </a:extLst>
            </p:cNvPr>
            <p:cNvSpPr/>
            <p:nvPr/>
          </p:nvSpPr>
          <p:spPr>
            <a:xfrm>
              <a:off x="8946952" y="4432472"/>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6ADCFC17-8FDD-49FC-B942-4B77E8CD33CA}"/>
                </a:ext>
              </a:extLst>
            </p:cNvPr>
            <p:cNvSpPr/>
            <p:nvPr/>
          </p:nvSpPr>
          <p:spPr>
            <a:xfrm>
              <a:off x="9195223" y="4223411"/>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7B5AC572-1EAF-45AB-841C-9A2242305780}"/>
                </a:ext>
              </a:extLst>
            </p:cNvPr>
            <p:cNvSpPr/>
            <p:nvPr/>
          </p:nvSpPr>
          <p:spPr>
            <a:xfrm>
              <a:off x="9443494" y="4014350"/>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2B6DB3FD-4A5D-45B8-B7BD-4CB64555788C}"/>
                </a:ext>
              </a:extLst>
            </p:cNvPr>
            <p:cNvSpPr/>
            <p:nvPr/>
          </p:nvSpPr>
          <p:spPr>
            <a:xfrm>
              <a:off x="9691765" y="3805289"/>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76100EA6-EA33-4ADD-A7DA-52872B9E8305}"/>
                </a:ext>
              </a:extLst>
            </p:cNvPr>
            <p:cNvSpPr/>
            <p:nvPr/>
          </p:nvSpPr>
          <p:spPr>
            <a:xfrm>
              <a:off x="9940036" y="3596228"/>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536A27EF-2F8C-4D88-9812-DAFC3E710B22}"/>
                </a:ext>
              </a:extLst>
            </p:cNvPr>
            <p:cNvSpPr/>
            <p:nvPr/>
          </p:nvSpPr>
          <p:spPr>
            <a:xfrm>
              <a:off x="10436578" y="3178106"/>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80B86E3C-512D-45F2-ABEF-68D56B521459}"/>
                </a:ext>
              </a:extLst>
            </p:cNvPr>
            <p:cNvSpPr/>
            <p:nvPr/>
          </p:nvSpPr>
          <p:spPr>
            <a:xfrm>
              <a:off x="10684849" y="2969045"/>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061AED90-A7C4-4B6D-806E-8224B6CCA783}"/>
                </a:ext>
              </a:extLst>
            </p:cNvPr>
            <p:cNvSpPr/>
            <p:nvPr/>
          </p:nvSpPr>
          <p:spPr>
            <a:xfrm>
              <a:off x="10933115" y="2759984"/>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8613E2CE-719F-47FA-89DF-3C92BE276D6C}"/>
                </a:ext>
              </a:extLst>
            </p:cNvPr>
            <p:cNvSpPr/>
            <p:nvPr/>
          </p:nvSpPr>
          <p:spPr>
            <a:xfrm>
              <a:off x="11161235" y="2532994"/>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1DC6928D-05E3-4B9B-A622-10EB5AF43212}"/>
                </a:ext>
              </a:extLst>
            </p:cNvPr>
            <p:cNvSpPr/>
            <p:nvPr/>
          </p:nvSpPr>
          <p:spPr>
            <a:xfrm>
              <a:off x="11409506" y="2323933"/>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11E1A52B-1B31-41C6-B4E0-ADC27F3FA0F5}"/>
                </a:ext>
              </a:extLst>
            </p:cNvPr>
            <p:cNvSpPr/>
            <p:nvPr/>
          </p:nvSpPr>
          <p:spPr>
            <a:xfrm>
              <a:off x="11657777" y="2114872"/>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6906E78A-1D77-4BB4-8108-74EAB6D39194}"/>
                </a:ext>
              </a:extLst>
            </p:cNvPr>
            <p:cNvSpPr/>
            <p:nvPr/>
          </p:nvSpPr>
          <p:spPr>
            <a:xfrm>
              <a:off x="11906048" y="1905811"/>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57ECCF38-8335-42D8-9712-237A33D31203}"/>
                </a:ext>
              </a:extLst>
            </p:cNvPr>
            <p:cNvSpPr/>
            <p:nvPr/>
          </p:nvSpPr>
          <p:spPr>
            <a:xfrm>
              <a:off x="9782389" y="4358732"/>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25BD40C9-B80D-46A0-81A0-BD9DDF18E088}"/>
                </a:ext>
              </a:extLst>
            </p:cNvPr>
            <p:cNvSpPr/>
            <p:nvPr/>
          </p:nvSpPr>
          <p:spPr>
            <a:xfrm>
              <a:off x="9990674" y="4571131"/>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5CF35527-7E71-4556-99E2-F373E4DF60B9}"/>
                </a:ext>
              </a:extLst>
            </p:cNvPr>
            <p:cNvSpPr/>
            <p:nvPr/>
          </p:nvSpPr>
          <p:spPr>
            <a:xfrm>
              <a:off x="10198959" y="4783530"/>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23326125-A9E6-4205-AD8F-5D678FFBA9F7}"/>
                </a:ext>
              </a:extLst>
            </p:cNvPr>
            <p:cNvSpPr/>
            <p:nvPr/>
          </p:nvSpPr>
          <p:spPr>
            <a:xfrm>
              <a:off x="10407244" y="4995929"/>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177AB979-C3E9-4846-AD97-9E42D8388553}"/>
                </a:ext>
              </a:extLst>
            </p:cNvPr>
            <p:cNvSpPr/>
            <p:nvPr/>
          </p:nvSpPr>
          <p:spPr>
            <a:xfrm>
              <a:off x="10615529" y="5208328"/>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6F9943A4-FD65-408F-B338-00AA811A2162}"/>
                </a:ext>
              </a:extLst>
            </p:cNvPr>
            <p:cNvSpPr/>
            <p:nvPr/>
          </p:nvSpPr>
          <p:spPr>
            <a:xfrm>
              <a:off x="8805004" y="3315757"/>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59FF5F7D-B0AA-4F9B-9BA0-481DF12613B4}"/>
                </a:ext>
              </a:extLst>
            </p:cNvPr>
            <p:cNvSpPr/>
            <p:nvPr/>
          </p:nvSpPr>
          <p:spPr>
            <a:xfrm>
              <a:off x="8955233" y="3470100"/>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6BFE320E-B35B-4AC8-BFED-F65E6F61DBF4}"/>
                </a:ext>
              </a:extLst>
            </p:cNvPr>
            <p:cNvSpPr/>
            <p:nvPr/>
          </p:nvSpPr>
          <p:spPr>
            <a:xfrm>
              <a:off x="9163518" y="3682499"/>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E08D632F-3E50-4C3B-BE0C-8624F4CFE675}"/>
                </a:ext>
              </a:extLst>
            </p:cNvPr>
            <p:cNvSpPr/>
            <p:nvPr/>
          </p:nvSpPr>
          <p:spPr>
            <a:xfrm>
              <a:off x="9371803" y="3894898"/>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A8F0C852-DE8D-4A6B-9941-CE88603DB5FF}"/>
                </a:ext>
              </a:extLst>
            </p:cNvPr>
            <p:cNvSpPr/>
            <p:nvPr/>
          </p:nvSpPr>
          <p:spPr>
            <a:xfrm>
              <a:off x="9580086" y="4107296"/>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AC4EC646-ADFE-4934-A575-00AE08A78F39}"/>
                </a:ext>
              </a:extLst>
            </p:cNvPr>
            <p:cNvSpPr/>
            <p:nvPr/>
          </p:nvSpPr>
          <p:spPr>
            <a:xfrm>
              <a:off x="8939301" y="3108541"/>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739DF6DC-066B-4006-AB3F-BB671A00271C}"/>
                </a:ext>
              </a:extLst>
            </p:cNvPr>
            <p:cNvSpPr/>
            <p:nvPr/>
          </p:nvSpPr>
          <p:spPr>
            <a:xfrm>
              <a:off x="9187572" y="2899480"/>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28B87AD1-3EAE-4CBA-9A77-B21AA45DB27B}"/>
                </a:ext>
              </a:extLst>
            </p:cNvPr>
            <p:cNvSpPr/>
            <p:nvPr/>
          </p:nvSpPr>
          <p:spPr>
            <a:xfrm>
              <a:off x="9435843" y="2690419"/>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A782DD77-2910-492D-B56C-C90BE2408084}"/>
                </a:ext>
              </a:extLst>
            </p:cNvPr>
            <p:cNvSpPr/>
            <p:nvPr/>
          </p:nvSpPr>
          <p:spPr>
            <a:xfrm>
              <a:off x="9684114" y="2481358"/>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FFBB461C-88D8-4704-B035-CE5FCA58BE9D}"/>
                </a:ext>
              </a:extLst>
            </p:cNvPr>
            <p:cNvSpPr/>
            <p:nvPr/>
          </p:nvSpPr>
          <p:spPr>
            <a:xfrm>
              <a:off x="9932380" y="2272297"/>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9D127D6E-37E2-4A20-B258-B74091BEFDB7}"/>
                </a:ext>
              </a:extLst>
            </p:cNvPr>
            <p:cNvSpPr/>
            <p:nvPr/>
          </p:nvSpPr>
          <p:spPr>
            <a:xfrm>
              <a:off x="10160500" y="2045307"/>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B2AB6F6D-90A4-42A7-8523-C4B4344540EE}"/>
                </a:ext>
              </a:extLst>
            </p:cNvPr>
            <p:cNvSpPr/>
            <p:nvPr/>
          </p:nvSpPr>
          <p:spPr>
            <a:xfrm>
              <a:off x="10408771" y="1836246"/>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AACF5B0F-D282-47EE-A4BD-AC4509E82305}"/>
                </a:ext>
              </a:extLst>
            </p:cNvPr>
            <p:cNvSpPr/>
            <p:nvPr/>
          </p:nvSpPr>
          <p:spPr>
            <a:xfrm>
              <a:off x="10657042" y="1627185"/>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B1CE35C2-B9AF-416C-A65C-46129E14F3CE}"/>
                </a:ext>
              </a:extLst>
            </p:cNvPr>
            <p:cNvSpPr/>
            <p:nvPr/>
          </p:nvSpPr>
          <p:spPr>
            <a:xfrm>
              <a:off x="10905313" y="1418124"/>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0854203B-78DD-478A-8483-AA68A13F538D}"/>
                </a:ext>
              </a:extLst>
            </p:cNvPr>
            <p:cNvSpPr/>
            <p:nvPr/>
          </p:nvSpPr>
          <p:spPr>
            <a:xfrm>
              <a:off x="11153584" y="1209063"/>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897E328C-E31A-48C4-B94B-AA29F4588609}"/>
                </a:ext>
              </a:extLst>
            </p:cNvPr>
            <p:cNvSpPr/>
            <p:nvPr/>
          </p:nvSpPr>
          <p:spPr>
            <a:xfrm>
              <a:off x="11401855" y="1000002"/>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EE095327-6555-4DF9-A448-CFED9581A2B8}"/>
                </a:ext>
              </a:extLst>
            </p:cNvPr>
            <p:cNvSpPr/>
            <p:nvPr/>
          </p:nvSpPr>
          <p:spPr>
            <a:xfrm>
              <a:off x="11678250" y="766269"/>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5FA1F740-5DE5-4153-ABF6-73FCD2430224}"/>
                </a:ext>
              </a:extLst>
            </p:cNvPr>
            <p:cNvSpPr/>
            <p:nvPr/>
          </p:nvSpPr>
          <p:spPr>
            <a:xfrm>
              <a:off x="11906370" y="539279"/>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2EA7C858-2B29-423B-925F-4C518F46590F}"/>
                </a:ext>
              </a:extLst>
            </p:cNvPr>
            <p:cNvSpPr/>
            <p:nvPr/>
          </p:nvSpPr>
          <p:spPr>
            <a:xfrm>
              <a:off x="10177792" y="3402650"/>
              <a:ext cx="125506" cy="125506"/>
            </a:xfrm>
            <a:prstGeom prst="ellipse">
              <a:avLst/>
            </a:prstGeom>
            <a:solidFill>
              <a:srgbClr val="FF0000"/>
            </a:solidFill>
            <a:ln w="6350">
              <a:solidFill>
                <a:srgbClr val="C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F8F96868-CCA3-4D7D-8CFE-C87353F98D78}"/>
                </a:ext>
              </a:extLst>
            </p:cNvPr>
            <p:cNvSpPr/>
            <p:nvPr/>
          </p:nvSpPr>
          <p:spPr>
            <a:xfrm>
              <a:off x="10872434" y="5419211"/>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6E3AEFAD-7C16-4375-8F23-FC7D52831D85}"/>
                </a:ext>
              </a:extLst>
            </p:cNvPr>
            <p:cNvSpPr/>
            <p:nvPr/>
          </p:nvSpPr>
          <p:spPr>
            <a:xfrm>
              <a:off x="11080719" y="5631610"/>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30F02DBC-53E5-46D9-A10C-FDD5EA8F0B72}"/>
                </a:ext>
              </a:extLst>
            </p:cNvPr>
            <p:cNvSpPr/>
            <p:nvPr/>
          </p:nvSpPr>
          <p:spPr>
            <a:xfrm>
              <a:off x="11289004" y="5844009"/>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31B5459D-A3B3-4461-9496-FF59F5329BF4}"/>
                </a:ext>
              </a:extLst>
            </p:cNvPr>
            <p:cNvSpPr/>
            <p:nvPr/>
          </p:nvSpPr>
          <p:spPr>
            <a:xfrm>
              <a:off x="11497289" y="6056408"/>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7182A899-D0D1-47C0-96D0-528B2A754D0A}"/>
                </a:ext>
              </a:extLst>
            </p:cNvPr>
            <p:cNvSpPr/>
            <p:nvPr/>
          </p:nvSpPr>
          <p:spPr>
            <a:xfrm>
              <a:off x="11705574" y="6268807"/>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FE548120-58B3-472C-9C2B-7D06C41721F6}"/>
                </a:ext>
              </a:extLst>
            </p:cNvPr>
            <p:cNvSpPr/>
            <p:nvPr/>
          </p:nvSpPr>
          <p:spPr>
            <a:xfrm>
              <a:off x="11920962" y="6516721"/>
              <a:ext cx="125506" cy="125506"/>
            </a:xfrm>
            <a:prstGeom prst="ellipse">
              <a:avLst/>
            </a:prstGeom>
            <a:solidFill>
              <a:srgbClr val="B46CB2"/>
            </a:solidFill>
            <a:ln w="6350">
              <a:solidFill>
                <a:srgbClr val="8F217A"/>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D52EFD70-B808-432C-8760-545EDB8A36C9}"/>
              </a:ext>
            </a:extLst>
          </p:cNvPr>
          <p:cNvGrpSpPr/>
          <p:nvPr/>
        </p:nvGrpSpPr>
        <p:grpSpPr>
          <a:xfrm>
            <a:off x="518160" y="427038"/>
            <a:ext cx="10957630" cy="963040"/>
            <a:chOff x="518160" y="427038"/>
            <a:chExt cx="10957630" cy="963040"/>
          </a:xfrm>
        </p:grpSpPr>
        <p:sp>
          <p:nvSpPr>
            <p:cNvPr id="237" name="Title 1">
              <a:extLst>
                <a:ext uri="{FF2B5EF4-FFF2-40B4-BE49-F238E27FC236}">
                  <a16:creationId xmlns:a16="http://schemas.microsoft.com/office/drawing/2014/main" id="{6593CC69-630B-4255-814F-885C04ADF365}"/>
                </a:ext>
              </a:extLst>
            </p:cNvPr>
            <p:cNvSpPr txBox="1">
              <a:spLocks/>
            </p:cNvSpPr>
            <p:nvPr/>
          </p:nvSpPr>
          <p:spPr>
            <a:xfrm>
              <a:off x="518160" y="427038"/>
              <a:ext cx="10957630" cy="548640"/>
            </a:xfrm>
            <a:prstGeom prst="rect">
              <a:avLst/>
            </a:prstGeom>
          </p:spPr>
          <p:txBody>
            <a:bodyPr vert="horz" lIns="0" tIns="45720" rIns="0" bIns="45720" rtlCol="0" anchor="t">
              <a:noAutofit/>
            </a:bodyPr>
            <a:lstStyle>
              <a:lvl1pPr algn="l" defTabSz="914400" rtl="0" eaLnBrk="1" latinLnBrk="0" hangingPunct="1">
                <a:spcBef>
                  <a:spcPct val="0"/>
                </a:spcBef>
                <a:buNone/>
                <a:defRPr sz="3000" b="0" i="0" kern="1200">
                  <a:solidFill>
                    <a:schemeClr val="tx2"/>
                  </a:solidFill>
                  <a:latin typeface="Franklin Gothic Medium" panose="020B0603020102020204" pitchFamily="34" charset="0"/>
                  <a:ea typeface="+mj-ea"/>
                  <a:cs typeface="+mj-cs"/>
                </a:defRPr>
              </a:lvl1pPr>
            </a:lstStyle>
            <a:p>
              <a:r>
                <a:rPr lang="en-US">
                  <a:solidFill>
                    <a:schemeClr val="bg1"/>
                  </a:solidFill>
                </a:rPr>
                <a:t>The Solution</a:t>
              </a:r>
              <a:endParaRPr lang="en-US" dirty="0">
                <a:solidFill>
                  <a:schemeClr val="bg1"/>
                </a:solidFill>
              </a:endParaRPr>
            </a:p>
          </p:txBody>
        </p:sp>
        <p:sp>
          <p:nvSpPr>
            <p:cNvPr id="238" name="Text Placeholder 3">
              <a:extLst>
                <a:ext uri="{FF2B5EF4-FFF2-40B4-BE49-F238E27FC236}">
                  <a16:creationId xmlns:a16="http://schemas.microsoft.com/office/drawing/2014/main" id="{F7505DF8-3EAD-4909-9AA5-42621B28BF25}"/>
                </a:ext>
              </a:extLst>
            </p:cNvPr>
            <p:cNvSpPr txBox="1">
              <a:spLocks/>
            </p:cNvSpPr>
            <p:nvPr/>
          </p:nvSpPr>
          <p:spPr>
            <a:xfrm>
              <a:off x="518160" y="933197"/>
              <a:ext cx="10957630" cy="456881"/>
            </a:xfrm>
            <a:prstGeom prst="rect">
              <a:avLst/>
            </a:prstGeom>
          </p:spPr>
          <p:txBody>
            <a:bodyPr vert="horz" lIns="0" tIns="45720" rIns="0" bIns="45720" rtlCol="0">
              <a:noAutofit/>
            </a:bodyPr>
            <a:lstStyle>
              <a:lvl1pPr marL="0" indent="0" algn="l" defTabSz="914400" rtl="0" eaLnBrk="1" latinLnBrk="0" hangingPunct="1">
                <a:spcBef>
                  <a:spcPct val="20000"/>
                </a:spcBef>
                <a:buFont typeface="Arial" panose="020B0604020202020204" pitchFamily="34" charset="0"/>
                <a:buNone/>
                <a:defRPr sz="2000" kern="1200">
                  <a:solidFill>
                    <a:srgbClr val="0E366A"/>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573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solidFill>
                    <a:schemeClr val="bg1"/>
                  </a:solidFill>
                </a:rPr>
                <a:t>Use Data from Vehicles</a:t>
              </a:r>
              <a:endParaRPr lang="en-US" dirty="0">
                <a:solidFill>
                  <a:schemeClr val="bg1"/>
                </a:solidFill>
              </a:endParaRPr>
            </a:p>
          </p:txBody>
        </p:sp>
      </p:grpSp>
    </p:spTree>
    <p:extLst>
      <p:ext uri="{BB962C8B-B14F-4D97-AF65-F5344CB8AC3E}">
        <p14:creationId xmlns:p14="http://schemas.microsoft.com/office/powerpoint/2010/main" val="54926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par>
                                <p:cTn id="20" presetID="10" presetClass="entr" presetSubtype="0"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par>
                                <p:cTn id="35" presetID="10" presetClass="entr" presetSubtype="0"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par>
                                <p:cTn id="38" presetID="10" presetClass="entr" presetSubtype="0" fill="hold" nodeType="with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par>
                                <p:cTn id="41" presetID="10"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500"/>
                                        <p:tgtEl>
                                          <p:spTgt spid="57"/>
                                        </p:tgtEl>
                                      </p:cBhvr>
                                    </p:animEffect>
                                  </p:childTnLst>
                                </p:cTn>
                              </p:par>
                              <p:par>
                                <p:cTn id="44" presetID="10" presetClass="entr" presetSubtype="0" fill="hold" nodeType="with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500"/>
                                        <p:tgtEl>
                                          <p:spTgt spid="59"/>
                                        </p:tgtEl>
                                      </p:cBhvr>
                                    </p:animEffect>
                                  </p:childTnLst>
                                </p:cTn>
                              </p:par>
                              <p:par>
                                <p:cTn id="47" presetID="10" presetClass="entr" presetSubtype="0"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10"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par>
                                <p:cTn id="59" presetID="10" presetClass="entr" presetSubtype="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par>
                                <p:cTn id="62" presetID="10"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par>
                                <p:cTn id="68" presetID="10" presetClass="entr" presetSubtype="0" fill="hold"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fade">
                                      <p:cBhvr>
                                        <p:cTn id="70" dur="500"/>
                                        <p:tgtEl>
                                          <p:spTgt spid="45"/>
                                        </p:tgtEl>
                                      </p:cBhvr>
                                    </p:animEffect>
                                  </p:childTnLst>
                                </p:cTn>
                              </p:par>
                              <p:par>
                                <p:cTn id="71" presetID="10" presetClass="entr" presetSubtype="0" fill="hold"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500"/>
                                        <p:tgtEl>
                                          <p:spTgt spid="42"/>
                                        </p:tgtEl>
                                      </p:cBhvr>
                                    </p:animEffect>
                                  </p:childTnLst>
                                </p:cTn>
                              </p:par>
                              <p:par>
                                <p:cTn id="74" presetID="10" presetClass="entr" presetSubtype="0" fill="hold"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par>
                                <p:cTn id="77" presetID="10" presetClass="entr" presetSubtype="0" fill="hold"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500"/>
                                        <p:tgtEl>
                                          <p:spTgt spid="22"/>
                                        </p:tgtEl>
                                      </p:cBhvr>
                                    </p:animEffect>
                                  </p:childTnLst>
                                </p:cTn>
                              </p:par>
                              <p:par>
                                <p:cTn id="80" presetID="10" presetClass="entr" presetSubtype="0"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500"/>
                                        <p:tgtEl>
                                          <p:spTgt spid="40"/>
                                        </p:tgtEl>
                                      </p:cBhvr>
                                    </p:animEffect>
                                  </p:childTnLst>
                                </p:cTn>
                              </p:par>
                              <p:par>
                                <p:cTn id="83" presetID="10" presetClass="entr" presetSubtype="0"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par>
                                <p:cTn id="86" presetID="10" presetClass="entr" presetSubtype="0" fill="hold" nodeType="with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fade">
                                      <p:cBhvr>
                                        <p:cTn id="88" dur="500"/>
                                        <p:tgtEl>
                                          <p:spTgt spid="10"/>
                                        </p:tgtEl>
                                      </p:cBhvr>
                                    </p:animEffect>
                                  </p:childTnLst>
                                </p:cTn>
                              </p:par>
                              <p:par>
                                <p:cTn id="89" presetID="10" presetClass="entr" presetSubtype="0"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par>
                                <p:cTn id="92" presetID="10" presetClass="entr" presetSubtype="0" fill="hold" nodeType="withEffect">
                                  <p:stCondLst>
                                    <p:cond delay="0"/>
                                  </p:stCondLst>
                                  <p:childTnLst>
                                    <p:set>
                                      <p:cBhvr>
                                        <p:cTn id="93" dur="1" fill="hold">
                                          <p:stCondLst>
                                            <p:cond delay="0"/>
                                          </p:stCondLst>
                                        </p:cTn>
                                        <p:tgtEl>
                                          <p:spTgt spid="86"/>
                                        </p:tgtEl>
                                        <p:attrNameLst>
                                          <p:attrName>style.visibility</p:attrName>
                                        </p:attrNameLst>
                                      </p:cBhvr>
                                      <p:to>
                                        <p:strVal val="visible"/>
                                      </p:to>
                                    </p:set>
                                    <p:animEffect transition="in" filter="fade">
                                      <p:cBhvr>
                                        <p:cTn id="94" dur="500"/>
                                        <p:tgtEl>
                                          <p:spTgt spid="86"/>
                                        </p:tgtEl>
                                      </p:cBhvr>
                                    </p:animEffect>
                                  </p:childTnLst>
                                </p:cTn>
                              </p:par>
                              <p:par>
                                <p:cTn id="95" presetID="10" presetClass="entr" presetSubtype="0" fill="hold" nodeType="with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par>
                                <p:cTn id="98" presetID="10" presetClass="entr" presetSubtype="0" fill="hold" nodeType="with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500"/>
                                        <p:tgtEl>
                                          <p:spTgt spid="34"/>
                                        </p:tgtEl>
                                      </p:cBhvr>
                                    </p:animEffect>
                                  </p:childTnLst>
                                </p:cTn>
                              </p:par>
                              <p:par>
                                <p:cTn id="101" presetID="10" presetClass="entr" presetSubtype="0" fill="hold" nodeType="with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fade">
                                      <p:cBhvr>
                                        <p:cTn id="103" dur="500"/>
                                        <p:tgtEl>
                                          <p:spTgt spid="26"/>
                                        </p:tgtEl>
                                      </p:cBhvr>
                                    </p:animEffect>
                                  </p:childTnLst>
                                </p:cTn>
                              </p:par>
                              <p:par>
                                <p:cTn id="104" presetID="10" presetClass="entr" presetSubtype="0" fill="hold" nodeType="withEffect">
                                  <p:stCondLst>
                                    <p:cond delay="0"/>
                                  </p:stCondLst>
                                  <p:childTnLst>
                                    <p:set>
                                      <p:cBhvr>
                                        <p:cTn id="105" dur="1" fill="hold">
                                          <p:stCondLst>
                                            <p:cond delay="0"/>
                                          </p:stCondLst>
                                        </p:cTn>
                                        <p:tgtEl>
                                          <p:spTgt spid="35"/>
                                        </p:tgtEl>
                                        <p:attrNameLst>
                                          <p:attrName>style.visibility</p:attrName>
                                        </p:attrNameLst>
                                      </p:cBhvr>
                                      <p:to>
                                        <p:strVal val="visible"/>
                                      </p:to>
                                    </p:set>
                                    <p:animEffect transition="in" filter="fade">
                                      <p:cBhvr>
                                        <p:cTn id="106" dur="500"/>
                                        <p:tgtEl>
                                          <p:spTgt spid="35"/>
                                        </p:tgtEl>
                                      </p:cBhvr>
                                    </p:animEffect>
                                  </p:childTnLst>
                                </p:cTn>
                              </p:par>
                              <p:par>
                                <p:cTn id="107" presetID="10" presetClass="entr" presetSubtype="0" fill="hold" nodeType="with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fade">
                                      <p:cBhvr>
                                        <p:cTn id="109" dur="500"/>
                                        <p:tgtEl>
                                          <p:spTgt spid="33"/>
                                        </p:tgtEl>
                                      </p:cBhvr>
                                    </p:animEffect>
                                  </p:childTnLst>
                                </p:cTn>
                              </p:par>
                              <p:par>
                                <p:cTn id="110" presetID="10" presetClass="entr" presetSubtype="0" fill="hold" nodeType="with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500"/>
                                        <p:tgtEl>
                                          <p:spTgt spid="32"/>
                                        </p:tgtEl>
                                      </p:cBhvr>
                                    </p:animEffect>
                                  </p:childTnLst>
                                </p:cTn>
                              </p:par>
                              <p:par>
                                <p:cTn id="113" presetID="10" presetClass="entr" presetSubtype="0" fill="hold" nodeType="withEffect">
                                  <p:stCondLst>
                                    <p:cond delay="0"/>
                                  </p:stCondLst>
                                  <p:childTnLst>
                                    <p:set>
                                      <p:cBhvr>
                                        <p:cTn id="114" dur="1" fill="hold">
                                          <p:stCondLst>
                                            <p:cond delay="0"/>
                                          </p:stCondLst>
                                        </p:cTn>
                                        <p:tgtEl>
                                          <p:spTgt spid="87"/>
                                        </p:tgtEl>
                                        <p:attrNameLst>
                                          <p:attrName>style.visibility</p:attrName>
                                        </p:attrNameLst>
                                      </p:cBhvr>
                                      <p:to>
                                        <p:strVal val="visible"/>
                                      </p:to>
                                    </p:set>
                                    <p:animEffect transition="in" filter="fade">
                                      <p:cBhvr>
                                        <p:cTn id="115" dur="500"/>
                                        <p:tgtEl>
                                          <p:spTgt spid="87"/>
                                        </p:tgtEl>
                                      </p:cBhvr>
                                    </p:animEffect>
                                  </p:childTnLst>
                                </p:cTn>
                              </p:par>
                              <p:par>
                                <p:cTn id="116" presetID="10" presetClass="entr" presetSubtype="0" fill="hold" nodeType="withEffect">
                                  <p:stCondLst>
                                    <p:cond delay="0"/>
                                  </p:stCondLst>
                                  <p:childTnLst>
                                    <p:set>
                                      <p:cBhvr>
                                        <p:cTn id="117" dur="1" fill="hold">
                                          <p:stCondLst>
                                            <p:cond delay="0"/>
                                          </p:stCondLst>
                                        </p:cTn>
                                        <p:tgtEl>
                                          <p:spTgt spid="81"/>
                                        </p:tgtEl>
                                        <p:attrNameLst>
                                          <p:attrName>style.visibility</p:attrName>
                                        </p:attrNameLst>
                                      </p:cBhvr>
                                      <p:to>
                                        <p:strVal val="visible"/>
                                      </p:to>
                                    </p:set>
                                    <p:animEffect transition="in" filter="fade">
                                      <p:cBhvr>
                                        <p:cTn id="118" dur="500"/>
                                        <p:tgtEl>
                                          <p:spTgt spid="81"/>
                                        </p:tgtEl>
                                      </p:cBhvr>
                                    </p:animEffect>
                                  </p:childTnLst>
                                </p:cTn>
                              </p:par>
                              <p:par>
                                <p:cTn id="119" presetID="10" presetClass="entr" presetSubtype="0" fill="hold" nodeType="with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fade">
                                      <p:cBhvr>
                                        <p:cTn id="121" dur="500"/>
                                        <p:tgtEl>
                                          <p:spTgt spid="31"/>
                                        </p:tgtEl>
                                      </p:cBhvr>
                                    </p:animEffect>
                                  </p:childTnLst>
                                </p:cTn>
                              </p:par>
                              <p:par>
                                <p:cTn id="122" presetID="10" presetClass="entr" presetSubtype="0" fill="hold" nodeType="with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fade">
                                      <p:cBhvr>
                                        <p:cTn id="124" dur="500"/>
                                        <p:tgtEl>
                                          <p:spTgt spid="30"/>
                                        </p:tgtEl>
                                      </p:cBhvr>
                                    </p:animEffect>
                                  </p:childTnLst>
                                </p:cTn>
                              </p:par>
                              <p:par>
                                <p:cTn id="125" presetID="10" presetClass="entr" presetSubtype="0" fill="hold" nodeType="withEffect">
                                  <p:stCondLst>
                                    <p:cond delay="0"/>
                                  </p:stCondLst>
                                  <p:childTnLst>
                                    <p:set>
                                      <p:cBhvr>
                                        <p:cTn id="126" dur="1" fill="hold">
                                          <p:stCondLst>
                                            <p:cond delay="0"/>
                                          </p:stCondLst>
                                        </p:cTn>
                                        <p:tgtEl>
                                          <p:spTgt spid="21"/>
                                        </p:tgtEl>
                                        <p:attrNameLst>
                                          <p:attrName>style.visibility</p:attrName>
                                        </p:attrNameLst>
                                      </p:cBhvr>
                                      <p:to>
                                        <p:strVal val="visible"/>
                                      </p:to>
                                    </p:set>
                                    <p:animEffect transition="in" filter="fade">
                                      <p:cBhvr>
                                        <p:cTn id="127" dur="500"/>
                                        <p:tgtEl>
                                          <p:spTgt spid="21"/>
                                        </p:tgtEl>
                                      </p:cBhvr>
                                    </p:animEffect>
                                  </p:childTnLst>
                                </p:cTn>
                              </p:par>
                              <p:par>
                                <p:cTn id="128" presetID="10" presetClass="entr" presetSubtype="0" fill="hold" nodeType="withEffect">
                                  <p:stCondLst>
                                    <p:cond delay="0"/>
                                  </p:stCondLst>
                                  <p:childTnLst>
                                    <p:set>
                                      <p:cBhvr>
                                        <p:cTn id="129" dur="1" fill="hold">
                                          <p:stCondLst>
                                            <p:cond delay="0"/>
                                          </p:stCondLst>
                                        </p:cTn>
                                        <p:tgtEl>
                                          <p:spTgt spid="63"/>
                                        </p:tgtEl>
                                        <p:attrNameLst>
                                          <p:attrName>style.visibility</p:attrName>
                                        </p:attrNameLst>
                                      </p:cBhvr>
                                      <p:to>
                                        <p:strVal val="visible"/>
                                      </p:to>
                                    </p:set>
                                    <p:animEffect transition="in" filter="fade">
                                      <p:cBhvr>
                                        <p:cTn id="130" dur="500"/>
                                        <p:tgtEl>
                                          <p:spTgt spid="63"/>
                                        </p:tgtEl>
                                      </p:cBhvr>
                                    </p:animEffect>
                                  </p:childTnLst>
                                </p:cTn>
                              </p:par>
                              <p:par>
                                <p:cTn id="131" presetID="10" presetClass="entr" presetSubtype="0" fill="hold" nodeType="with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fade">
                                      <p:cBhvr>
                                        <p:cTn id="133" dur="500"/>
                                        <p:tgtEl>
                                          <p:spTgt spid="62"/>
                                        </p:tgtEl>
                                      </p:cBhvr>
                                    </p:animEffect>
                                  </p:childTnLst>
                                </p:cTn>
                              </p:par>
                              <p:par>
                                <p:cTn id="134" presetID="10" presetClass="entr" presetSubtype="0" fill="hold" nodeType="withEffect">
                                  <p:stCondLst>
                                    <p:cond delay="0"/>
                                  </p:stCondLst>
                                  <p:childTnLst>
                                    <p:set>
                                      <p:cBhvr>
                                        <p:cTn id="135" dur="1" fill="hold">
                                          <p:stCondLst>
                                            <p:cond delay="0"/>
                                          </p:stCondLst>
                                        </p:cTn>
                                        <p:tgtEl>
                                          <p:spTgt spid="61"/>
                                        </p:tgtEl>
                                        <p:attrNameLst>
                                          <p:attrName>style.visibility</p:attrName>
                                        </p:attrNameLst>
                                      </p:cBhvr>
                                      <p:to>
                                        <p:strVal val="visible"/>
                                      </p:to>
                                    </p:set>
                                    <p:animEffect transition="in" filter="fade">
                                      <p:cBhvr>
                                        <p:cTn id="136" dur="500"/>
                                        <p:tgtEl>
                                          <p:spTgt spid="61"/>
                                        </p:tgtEl>
                                      </p:cBhvr>
                                    </p:animEffect>
                                  </p:childTnLst>
                                </p:cTn>
                              </p:par>
                              <p:par>
                                <p:cTn id="137" presetID="10" presetClass="entr" presetSubtype="0" fill="hold" nodeType="withEffect">
                                  <p:stCondLst>
                                    <p:cond delay="0"/>
                                  </p:stCondLst>
                                  <p:childTnLst>
                                    <p:set>
                                      <p:cBhvr>
                                        <p:cTn id="138" dur="1" fill="hold">
                                          <p:stCondLst>
                                            <p:cond delay="0"/>
                                          </p:stCondLst>
                                        </p:cTn>
                                        <p:tgtEl>
                                          <p:spTgt spid="38"/>
                                        </p:tgtEl>
                                        <p:attrNameLst>
                                          <p:attrName>style.visibility</p:attrName>
                                        </p:attrNameLst>
                                      </p:cBhvr>
                                      <p:to>
                                        <p:strVal val="visible"/>
                                      </p:to>
                                    </p:set>
                                    <p:animEffect transition="in" filter="fade">
                                      <p:cBhvr>
                                        <p:cTn id="139" dur="500"/>
                                        <p:tgtEl>
                                          <p:spTgt spid="38"/>
                                        </p:tgtEl>
                                      </p:cBhvr>
                                    </p:animEffect>
                                  </p:childTnLst>
                                </p:cTn>
                              </p:par>
                              <p:par>
                                <p:cTn id="140" presetID="10" presetClass="entr" presetSubtype="0" fill="hold" nodeType="withEffect">
                                  <p:stCondLst>
                                    <p:cond delay="0"/>
                                  </p:stCondLst>
                                  <p:childTnLst>
                                    <p:set>
                                      <p:cBhvr>
                                        <p:cTn id="141" dur="1" fill="hold">
                                          <p:stCondLst>
                                            <p:cond delay="0"/>
                                          </p:stCondLst>
                                        </p:cTn>
                                        <p:tgtEl>
                                          <p:spTgt spid="41"/>
                                        </p:tgtEl>
                                        <p:attrNameLst>
                                          <p:attrName>style.visibility</p:attrName>
                                        </p:attrNameLst>
                                      </p:cBhvr>
                                      <p:to>
                                        <p:strVal val="visible"/>
                                      </p:to>
                                    </p:set>
                                    <p:animEffect transition="in" filter="fade">
                                      <p:cBhvr>
                                        <p:cTn id="142" dur="500"/>
                                        <p:tgtEl>
                                          <p:spTgt spid="41"/>
                                        </p:tgtEl>
                                      </p:cBhvr>
                                    </p:animEffect>
                                  </p:childTnLst>
                                </p:cTn>
                              </p:par>
                              <p:par>
                                <p:cTn id="143" presetID="10" presetClass="entr" presetSubtype="0" fill="hold" nodeType="withEffect">
                                  <p:stCondLst>
                                    <p:cond delay="0"/>
                                  </p:stCondLst>
                                  <p:childTnLst>
                                    <p:set>
                                      <p:cBhvr>
                                        <p:cTn id="144" dur="1" fill="hold">
                                          <p:stCondLst>
                                            <p:cond delay="0"/>
                                          </p:stCondLst>
                                        </p:cTn>
                                        <p:tgtEl>
                                          <p:spTgt spid="82"/>
                                        </p:tgtEl>
                                        <p:attrNameLst>
                                          <p:attrName>style.visibility</p:attrName>
                                        </p:attrNameLst>
                                      </p:cBhvr>
                                      <p:to>
                                        <p:strVal val="visible"/>
                                      </p:to>
                                    </p:set>
                                    <p:animEffect transition="in" filter="fade">
                                      <p:cBhvr>
                                        <p:cTn id="145" dur="500"/>
                                        <p:tgtEl>
                                          <p:spTgt spid="82"/>
                                        </p:tgtEl>
                                      </p:cBhvr>
                                    </p:animEffect>
                                  </p:childTnLst>
                                </p:cTn>
                              </p:par>
                              <p:par>
                                <p:cTn id="146" presetID="10" presetClass="entr" presetSubtype="0" fill="hold" nodeType="withEffect">
                                  <p:stCondLst>
                                    <p:cond delay="0"/>
                                  </p:stCondLst>
                                  <p:childTnLst>
                                    <p:set>
                                      <p:cBhvr>
                                        <p:cTn id="147" dur="1" fill="hold">
                                          <p:stCondLst>
                                            <p:cond delay="0"/>
                                          </p:stCondLst>
                                        </p:cTn>
                                        <p:tgtEl>
                                          <p:spTgt spid="48"/>
                                        </p:tgtEl>
                                        <p:attrNameLst>
                                          <p:attrName>style.visibility</p:attrName>
                                        </p:attrNameLst>
                                      </p:cBhvr>
                                      <p:to>
                                        <p:strVal val="visible"/>
                                      </p:to>
                                    </p:set>
                                    <p:animEffect transition="in" filter="fade">
                                      <p:cBhvr>
                                        <p:cTn id="148" dur="500"/>
                                        <p:tgtEl>
                                          <p:spTgt spid="48"/>
                                        </p:tgtEl>
                                      </p:cBhvr>
                                    </p:animEffect>
                                  </p:childTnLst>
                                </p:cTn>
                              </p:par>
                              <p:par>
                                <p:cTn id="149" presetID="10" presetClass="entr" presetSubtype="0" fill="hold" nodeType="withEffect">
                                  <p:stCondLst>
                                    <p:cond delay="0"/>
                                  </p:stCondLst>
                                  <p:childTnLst>
                                    <p:set>
                                      <p:cBhvr>
                                        <p:cTn id="150" dur="1" fill="hold">
                                          <p:stCondLst>
                                            <p:cond delay="0"/>
                                          </p:stCondLst>
                                        </p:cTn>
                                        <p:tgtEl>
                                          <p:spTgt spid="46"/>
                                        </p:tgtEl>
                                        <p:attrNameLst>
                                          <p:attrName>style.visibility</p:attrName>
                                        </p:attrNameLst>
                                      </p:cBhvr>
                                      <p:to>
                                        <p:strVal val="visible"/>
                                      </p:to>
                                    </p:set>
                                    <p:animEffect transition="in" filter="fade">
                                      <p:cBhvr>
                                        <p:cTn id="151" dur="500"/>
                                        <p:tgtEl>
                                          <p:spTgt spid="46"/>
                                        </p:tgtEl>
                                      </p:cBhvr>
                                    </p:animEffect>
                                  </p:childTnLst>
                                </p:cTn>
                              </p:par>
                              <p:par>
                                <p:cTn id="152" presetID="10" presetClass="entr" presetSubtype="0" fill="hold" nodeType="with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fade">
                                      <p:cBhvr>
                                        <p:cTn id="154" dur="500"/>
                                        <p:tgtEl>
                                          <p:spTgt spid="47"/>
                                        </p:tgtEl>
                                      </p:cBhvr>
                                    </p:animEffect>
                                  </p:childTnLst>
                                </p:cTn>
                              </p:par>
                              <p:par>
                                <p:cTn id="155" presetID="10" presetClass="entr" presetSubtype="0" fill="hold" nodeType="withEffect">
                                  <p:stCondLst>
                                    <p:cond delay="0"/>
                                  </p:stCondLst>
                                  <p:childTnLst>
                                    <p:set>
                                      <p:cBhvr>
                                        <p:cTn id="156" dur="1" fill="hold">
                                          <p:stCondLst>
                                            <p:cond delay="0"/>
                                          </p:stCondLst>
                                        </p:cTn>
                                        <p:tgtEl>
                                          <p:spTgt spid="49"/>
                                        </p:tgtEl>
                                        <p:attrNameLst>
                                          <p:attrName>style.visibility</p:attrName>
                                        </p:attrNameLst>
                                      </p:cBhvr>
                                      <p:to>
                                        <p:strVal val="visible"/>
                                      </p:to>
                                    </p:set>
                                    <p:animEffect transition="in" filter="fade">
                                      <p:cBhvr>
                                        <p:cTn id="157" dur="500"/>
                                        <p:tgtEl>
                                          <p:spTgt spid="49"/>
                                        </p:tgtEl>
                                      </p:cBhvr>
                                    </p:animEffect>
                                  </p:childTnLst>
                                </p:cTn>
                              </p:par>
                              <p:par>
                                <p:cTn id="158" presetID="10" presetClass="entr" presetSubtype="0" fill="hold" nodeType="withEffect">
                                  <p:stCondLst>
                                    <p:cond delay="0"/>
                                  </p:stCondLst>
                                  <p:childTnLst>
                                    <p:set>
                                      <p:cBhvr>
                                        <p:cTn id="159" dur="1" fill="hold">
                                          <p:stCondLst>
                                            <p:cond delay="0"/>
                                          </p:stCondLst>
                                        </p:cTn>
                                        <p:tgtEl>
                                          <p:spTgt spid="88"/>
                                        </p:tgtEl>
                                        <p:attrNameLst>
                                          <p:attrName>style.visibility</p:attrName>
                                        </p:attrNameLst>
                                      </p:cBhvr>
                                      <p:to>
                                        <p:strVal val="visible"/>
                                      </p:to>
                                    </p:set>
                                    <p:animEffect transition="in" filter="fade">
                                      <p:cBhvr>
                                        <p:cTn id="160" dur="500"/>
                                        <p:tgtEl>
                                          <p:spTgt spid="88"/>
                                        </p:tgtEl>
                                      </p:cBhvr>
                                    </p:animEffect>
                                  </p:childTnLst>
                                </p:cTn>
                              </p:par>
                              <p:par>
                                <p:cTn id="161" presetID="10" presetClass="entr" presetSubtype="0" fill="hold" nodeType="withEffect">
                                  <p:stCondLst>
                                    <p:cond delay="0"/>
                                  </p:stCondLst>
                                  <p:childTnLst>
                                    <p:set>
                                      <p:cBhvr>
                                        <p:cTn id="162" dur="1" fill="hold">
                                          <p:stCondLst>
                                            <p:cond delay="0"/>
                                          </p:stCondLst>
                                        </p:cTn>
                                        <p:tgtEl>
                                          <p:spTgt spid="64"/>
                                        </p:tgtEl>
                                        <p:attrNameLst>
                                          <p:attrName>style.visibility</p:attrName>
                                        </p:attrNameLst>
                                      </p:cBhvr>
                                      <p:to>
                                        <p:strVal val="visible"/>
                                      </p:to>
                                    </p:set>
                                    <p:animEffect transition="in" filter="fade">
                                      <p:cBhvr>
                                        <p:cTn id="163" dur="500"/>
                                        <p:tgtEl>
                                          <p:spTgt spid="64"/>
                                        </p:tgtEl>
                                      </p:cBhvr>
                                    </p:animEffect>
                                  </p:childTnLst>
                                </p:cTn>
                              </p:par>
                              <p:par>
                                <p:cTn id="164" presetID="10" presetClass="entr" presetSubtype="0" fill="hold" nodeType="withEffect">
                                  <p:stCondLst>
                                    <p:cond delay="0"/>
                                  </p:stCondLst>
                                  <p:childTnLst>
                                    <p:set>
                                      <p:cBhvr>
                                        <p:cTn id="165" dur="1" fill="hold">
                                          <p:stCondLst>
                                            <p:cond delay="0"/>
                                          </p:stCondLst>
                                        </p:cTn>
                                        <p:tgtEl>
                                          <p:spTgt spid="66"/>
                                        </p:tgtEl>
                                        <p:attrNameLst>
                                          <p:attrName>style.visibility</p:attrName>
                                        </p:attrNameLst>
                                      </p:cBhvr>
                                      <p:to>
                                        <p:strVal val="visible"/>
                                      </p:to>
                                    </p:set>
                                    <p:animEffect transition="in" filter="fade">
                                      <p:cBhvr>
                                        <p:cTn id="166" dur="500"/>
                                        <p:tgtEl>
                                          <p:spTgt spid="66"/>
                                        </p:tgtEl>
                                      </p:cBhvr>
                                    </p:animEffect>
                                  </p:childTnLst>
                                </p:cTn>
                              </p:par>
                              <p:par>
                                <p:cTn id="167" presetID="10" presetClass="entr" presetSubtype="0" fill="hold" nodeType="withEffect">
                                  <p:stCondLst>
                                    <p:cond delay="0"/>
                                  </p:stCondLst>
                                  <p:childTnLst>
                                    <p:set>
                                      <p:cBhvr>
                                        <p:cTn id="168" dur="1" fill="hold">
                                          <p:stCondLst>
                                            <p:cond delay="0"/>
                                          </p:stCondLst>
                                        </p:cTn>
                                        <p:tgtEl>
                                          <p:spTgt spid="65"/>
                                        </p:tgtEl>
                                        <p:attrNameLst>
                                          <p:attrName>style.visibility</p:attrName>
                                        </p:attrNameLst>
                                      </p:cBhvr>
                                      <p:to>
                                        <p:strVal val="visible"/>
                                      </p:to>
                                    </p:set>
                                    <p:animEffect transition="in" filter="fade">
                                      <p:cBhvr>
                                        <p:cTn id="169" dur="500"/>
                                        <p:tgtEl>
                                          <p:spTgt spid="65"/>
                                        </p:tgtEl>
                                      </p:cBhvr>
                                    </p:animEffect>
                                  </p:childTnLst>
                                </p:cTn>
                              </p:par>
                              <p:par>
                                <p:cTn id="170" presetID="10" presetClass="entr" presetSubtype="0" fill="hold" nodeType="withEffect">
                                  <p:stCondLst>
                                    <p:cond delay="0"/>
                                  </p:stCondLst>
                                  <p:childTnLst>
                                    <p:set>
                                      <p:cBhvr>
                                        <p:cTn id="171" dur="1" fill="hold">
                                          <p:stCondLst>
                                            <p:cond delay="0"/>
                                          </p:stCondLst>
                                        </p:cTn>
                                        <p:tgtEl>
                                          <p:spTgt spid="68"/>
                                        </p:tgtEl>
                                        <p:attrNameLst>
                                          <p:attrName>style.visibility</p:attrName>
                                        </p:attrNameLst>
                                      </p:cBhvr>
                                      <p:to>
                                        <p:strVal val="visible"/>
                                      </p:to>
                                    </p:set>
                                    <p:animEffect transition="in" filter="fade">
                                      <p:cBhvr>
                                        <p:cTn id="172" dur="500"/>
                                        <p:tgtEl>
                                          <p:spTgt spid="68"/>
                                        </p:tgtEl>
                                      </p:cBhvr>
                                    </p:animEffect>
                                  </p:childTnLst>
                                </p:cTn>
                              </p:par>
                              <p:par>
                                <p:cTn id="173" presetID="10" presetClass="entr" presetSubtype="0" fill="hold" nodeType="withEffect">
                                  <p:stCondLst>
                                    <p:cond delay="0"/>
                                  </p:stCondLst>
                                  <p:childTnLst>
                                    <p:set>
                                      <p:cBhvr>
                                        <p:cTn id="174" dur="1" fill="hold">
                                          <p:stCondLst>
                                            <p:cond delay="0"/>
                                          </p:stCondLst>
                                        </p:cTn>
                                        <p:tgtEl>
                                          <p:spTgt spid="69"/>
                                        </p:tgtEl>
                                        <p:attrNameLst>
                                          <p:attrName>style.visibility</p:attrName>
                                        </p:attrNameLst>
                                      </p:cBhvr>
                                      <p:to>
                                        <p:strVal val="visible"/>
                                      </p:to>
                                    </p:set>
                                    <p:animEffect transition="in" filter="fade">
                                      <p:cBhvr>
                                        <p:cTn id="175" dur="500"/>
                                        <p:tgtEl>
                                          <p:spTgt spid="69"/>
                                        </p:tgtEl>
                                      </p:cBhvr>
                                    </p:animEffect>
                                  </p:childTnLst>
                                </p:cTn>
                              </p:par>
                              <p:par>
                                <p:cTn id="176" presetID="10" presetClass="entr" presetSubtype="0" fill="hold" nodeType="withEffect">
                                  <p:stCondLst>
                                    <p:cond delay="0"/>
                                  </p:stCondLst>
                                  <p:childTnLst>
                                    <p:set>
                                      <p:cBhvr>
                                        <p:cTn id="177" dur="1" fill="hold">
                                          <p:stCondLst>
                                            <p:cond delay="0"/>
                                          </p:stCondLst>
                                        </p:cTn>
                                        <p:tgtEl>
                                          <p:spTgt spid="80"/>
                                        </p:tgtEl>
                                        <p:attrNameLst>
                                          <p:attrName>style.visibility</p:attrName>
                                        </p:attrNameLst>
                                      </p:cBhvr>
                                      <p:to>
                                        <p:strVal val="visible"/>
                                      </p:to>
                                    </p:set>
                                    <p:animEffect transition="in" filter="fade">
                                      <p:cBhvr>
                                        <p:cTn id="178" dur="500"/>
                                        <p:tgtEl>
                                          <p:spTgt spid="80"/>
                                        </p:tgtEl>
                                      </p:cBhvr>
                                    </p:animEffect>
                                  </p:childTnLst>
                                </p:cTn>
                              </p:par>
                              <p:par>
                                <p:cTn id="179" presetID="10" presetClass="entr" presetSubtype="0" fill="hold" nodeType="withEffect">
                                  <p:stCondLst>
                                    <p:cond delay="0"/>
                                  </p:stCondLst>
                                  <p:childTnLst>
                                    <p:set>
                                      <p:cBhvr>
                                        <p:cTn id="180" dur="1" fill="hold">
                                          <p:stCondLst>
                                            <p:cond delay="0"/>
                                          </p:stCondLst>
                                        </p:cTn>
                                        <p:tgtEl>
                                          <p:spTgt spid="79"/>
                                        </p:tgtEl>
                                        <p:attrNameLst>
                                          <p:attrName>style.visibility</p:attrName>
                                        </p:attrNameLst>
                                      </p:cBhvr>
                                      <p:to>
                                        <p:strVal val="visible"/>
                                      </p:to>
                                    </p:set>
                                    <p:animEffect transition="in" filter="fade">
                                      <p:cBhvr>
                                        <p:cTn id="181" dur="500"/>
                                        <p:tgtEl>
                                          <p:spTgt spid="79"/>
                                        </p:tgtEl>
                                      </p:cBhvr>
                                    </p:animEffect>
                                  </p:childTnLst>
                                </p:cTn>
                              </p:par>
                              <p:par>
                                <p:cTn id="182" presetID="10" presetClass="entr" presetSubtype="0" fill="hold" nodeType="withEffect">
                                  <p:stCondLst>
                                    <p:cond delay="0"/>
                                  </p:stCondLst>
                                  <p:childTnLst>
                                    <p:set>
                                      <p:cBhvr>
                                        <p:cTn id="183" dur="1" fill="hold">
                                          <p:stCondLst>
                                            <p:cond delay="0"/>
                                          </p:stCondLst>
                                        </p:cTn>
                                        <p:tgtEl>
                                          <p:spTgt spid="71"/>
                                        </p:tgtEl>
                                        <p:attrNameLst>
                                          <p:attrName>style.visibility</p:attrName>
                                        </p:attrNameLst>
                                      </p:cBhvr>
                                      <p:to>
                                        <p:strVal val="visible"/>
                                      </p:to>
                                    </p:set>
                                    <p:animEffect transition="in" filter="fade">
                                      <p:cBhvr>
                                        <p:cTn id="184" dur="500"/>
                                        <p:tgtEl>
                                          <p:spTgt spid="71"/>
                                        </p:tgtEl>
                                      </p:cBhvr>
                                    </p:animEffect>
                                  </p:childTnLst>
                                </p:cTn>
                              </p:par>
                              <p:par>
                                <p:cTn id="185" presetID="10" presetClass="entr" presetSubtype="0" fill="hold" nodeType="withEffect">
                                  <p:stCondLst>
                                    <p:cond delay="0"/>
                                  </p:stCondLst>
                                  <p:childTnLst>
                                    <p:set>
                                      <p:cBhvr>
                                        <p:cTn id="186" dur="1" fill="hold">
                                          <p:stCondLst>
                                            <p:cond delay="0"/>
                                          </p:stCondLst>
                                        </p:cTn>
                                        <p:tgtEl>
                                          <p:spTgt spid="70"/>
                                        </p:tgtEl>
                                        <p:attrNameLst>
                                          <p:attrName>style.visibility</p:attrName>
                                        </p:attrNameLst>
                                      </p:cBhvr>
                                      <p:to>
                                        <p:strVal val="visible"/>
                                      </p:to>
                                    </p:set>
                                    <p:animEffect transition="in" filter="fade">
                                      <p:cBhvr>
                                        <p:cTn id="187" dur="500"/>
                                        <p:tgtEl>
                                          <p:spTgt spid="70"/>
                                        </p:tgtEl>
                                      </p:cBhvr>
                                    </p:animEffect>
                                  </p:childTnLst>
                                </p:cTn>
                              </p:par>
                              <p:par>
                                <p:cTn id="188" presetID="10" presetClass="entr" presetSubtype="0" fill="hold" nodeType="withEffect">
                                  <p:stCondLst>
                                    <p:cond delay="0"/>
                                  </p:stCondLst>
                                  <p:childTnLst>
                                    <p:set>
                                      <p:cBhvr>
                                        <p:cTn id="189" dur="1" fill="hold">
                                          <p:stCondLst>
                                            <p:cond delay="0"/>
                                          </p:stCondLst>
                                        </p:cTn>
                                        <p:tgtEl>
                                          <p:spTgt spid="67"/>
                                        </p:tgtEl>
                                        <p:attrNameLst>
                                          <p:attrName>style.visibility</p:attrName>
                                        </p:attrNameLst>
                                      </p:cBhvr>
                                      <p:to>
                                        <p:strVal val="visible"/>
                                      </p:to>
                                    </p:set>
                                    <p:animEffect transition="in" filter="fade">
                                      <p:cBhvr>
                                        <p:cTn id="190" dur="500"/>
                                        <p:tgtEl>
                                          <p:spTgt spid="67"/>
                                        </p:tgtEl>
                                      </p:cBhvr>
                                    </p:animEffect>
                                  </p:childTnLst>
                                </p:cTn>
                              </p:par>
                              <p:par>
                                <p:cTn id="191" presetID="10" presetClass="entr" presetSubtype="0" fill="hold" nodeType="withEffect">
                                  <p:stCondLst>
                                    <p:cond delay="0"/>
                                  </p:stCondLst>
                                  <p:childTnLst>
                                    <p:set>
                                      <p:cBhvr>
                                        <p:cTn id="192" dur="1" fill="hold">
                                          <p:stCondLst>
                                            <p:cond delay="0"/>
                                          </p:stCondLst>
                                        </p:cTn>
                                        <p:tgtEl>
                                          <p:spTgt spid="73"/>
                                        </p:tgtEl>
                                        <p:attrNameLst>
                                          <p:attrName>style.visibility</p:attrName>
                                        </p:attrNameLst>
                                      </p:cBhvr>
                                      <p:to>
                                        <p:strVal val="visible"/>
                                      </p:to>
                                    </p:set>
                                    <p:animEffect transition="in" filter="fade">
                                      <p:cBhvr>
                                        <p:cTn id="193" dur="500"/>
                                        <p:tgtEl>
                                          <p:spTgt spid="73"/>
                                        </p:tgtEl>
                                      </p:cBhvr>
                                    </p:animEffect>
                                  </p:childTnLst>
                                </p:cTn>
                              </p:par>
                              <p:par>
                                <p:cTn id="194" presetID="10" presetClass="entr" presetSubtype="0" fill="hold" nodeType="withEffect">
                                  <p:stCondLst>
                                    <p:cond delay="0"/>
                                  </p:stCondLst>
                                  <p:childTnLst>
                                    <p:set>
                                      <p:cBhvr>
                                        <p:cTn id="195" dur="1" fill="hold">
                                          <p:stCondLst>
                                            <p:cond delay="0"/>
                                          </p:stCondLst>
                                        </p:cTn>
                                        <p:tgtEl>
                                          <p:spTgt spid="72"/>
                                        </p:tgtEl>
                                        <p:attrNameLst>
                                          <p:attrName>style.visibility</p:attrName>
                                        </p:attrNameLst>
                                      </p:cBhvr>
                                      <p:to>
                                        <p:strVal val="visible"/>
                                      </p:to>
                                    </p:set>
                                    <p:animEffect transition="in" filter="fade">
                                      <p:cBhvr>
                                        <p:cTn id="196" dur="500"/>
                                        <p:tgtEl>
                                          <p:spTgt spid="72"/>
                                        </p:tgtEl>
                                      </p:cBhvr>
                                    </p:animEffect>
                                  </p:childTnLst>
                                </p:cTn>
                              </p:par>
                              <p:par>
                                <p:cTn id="197" presetID="10" presetClass="entr" presetSubtype="0" fill="hold" nodeType="withEffect">
                                  <p:stCondLst>
                                    <p:cond delay="0"/>
                                  </p:stCondLst>
                                  <p:childTnLst>
                                    <p:set>
                                      <p:cBhvr>
                                        <p:cTn id="198" dur="1" fill="hold">
                                          <p:stCondLst>
                                            <p:cond delay="0"/>
                                          </p:stCondLst>
                                        </p:cTn>
                                        <p:tgtEl>
                                          <p:spTgt spid="78"/>
                                        </p:tgtEl>
                                        <p:attrNameLst>
                                          <p:attrName>style.visibility</p:attrName>
                                        </p:attrNameLst>
                                      </p:cBhvr>
                                      <p:to>
                                        <p:strVal val="visible"/>
                                      </p:to>
                                    </p:set>
                                    <p:animEffect transition="in" filter="fade">
                                      <p:cBhvr>
                                        <p:cTn id="199" dur="500"/>
                                        <p:tgtEl>
                                          <p:spTgt spid="78"/>
                                        </p:tgtEl>
                                      </p:cBhvr>
                                    </p:animEffect>
                                  </p:childTnLst>
                                </p:cTn>
                              </p:par>
                              <p:par>
                                <p:cTn id="200" presetID="10" presetClass="entr" presetSubtype="0" fill="hold" nodeType="withEffect">
                                  <p:stCondLst>
                                    <p:cond delay="0"/>
                                  </p:stCondLst>
                                  <p:childTnLst>
                                    <p:set>
                                      <p:cBhvr>
                                        <p:cTn id="201" dur="1" fill="hold">
                                          <p:stCondLst>
                                            <p:cond delay="0"/>
                                          </p:stCondLst>
                                        </p:cTn>
                                        <p:tgtEl>
                                          <p:spTgt spid="77"/>
                                        </p:tgtEl>
                                        <p:attrNameLst>
                                          <p:attrName>style.visibility</p:attrName>
                                        </p:attrNameLst>
                                      </p:cBhvr>
                                      <p:to>
                                        <p:strVal val="visible"/>
                                      </p:to>
                                    </p:set>
                                    <p:animEffect transition="in" filter="fade">
                                      <p:cBhvr>
                                        <p:cTn id="202" dur="500"/>
                                        <p:tgtEl>
                                          <p:spTgt spid="77"/>
                                        </p:tgtEl>
                                      </p:cBhvr>
                                    </p:animEffect>
                                  </p:childTnLst>
                                </p:cTn>
                              </p:par>
                              <p:par>
                                <p:cTn id="203" presetID="10" presetClass="entr" presetSubtype="0" fill="hold" nodeType="withEffect">
                                  <p:stCondLst>
                                    <p:cond delay="0"/>
                                  </p:stCondLst>
                                  <p:childTnLst>
                                    <p:set>
                                      <p:cBhvr>
                                        <p:cTn id="204" dur="1" fill="hold">
                                          <p:stCondLst>
                                            <p:cond delay="0"/>
                                          </p:stCondLst>
                                        </p:cTn>
                                        <p:tgtEl>
                                          <p:spTgt spid="76"/>
                                        </p:tgtEl>
                                        <p:attrNameLst>
                                          <p:attrName>style.visibility</p:attrName>
                                        </p:attrNameLst>
                                      </p:cBhvr>
                                      <p:to>
                                        <p:strVal val="visible"/>
                                      </p:to>
                                    </p:set>
                                    <p:animEffect transition="in" filter="fade">
                                      <p:cBhvr>
                                        <p:cTn id="205" dur="500"/>
                                        <p:tgtEl>
                                          <p:spTgt spid="76"/>
                                        </p:tgtEl>
                                      </p:cBhvr>
                                    </p:animEffect>
                                  </p:childTnLst>
                                </p:cTn>
                              </p:par>
                              <p:par>
                                <p:cTn id="206" presetID="10" presetClass="entr" presetSubtype="0" fill="hold" nodeType="withEffect">
                                  <p:stCondLst>
                                    <p:cond delay="0"/>
                                  </p:stCondLst>
                                  <p:childTnLst>
                                    <p:set>
                                      <p:cBhvr>
                                        <p:cTn id="207" dur="1" fill="hold">
                                          <p:stCondLst>
                                            <p:cond delay="0"/>
                                          </p:stCondLst>
                                        </p:cTn>
                                        <p:tgtEl>
                                          <p:spTgt spid="75"/>
                                        </p:tgtEl>
                                        <p:attrNameLst>
                                          <p:attrName>style.visibility</p:attrName>
                                        </p:attrNameLst>
                                      </p:cBhvr>
                                      <p:to>
                                        <p:strVal val="visible"/>
                                      </p:to>
                                    </p:set>
                                    <p:animEffect transition="in" filter="fade">
                                      <p:cBhvr>
                                        <p:cTn id="208" dur="500"/>
                                        <p:tgtEl>
                                          <p:spTgt spid="75"/>
                                        </p:tgtEl>
                                      </p:cBhvr>
                                    </p:animEffect>
                                  </p:childTnLst>
                                </p:cTn>
                              </p:par>
                              <p:par>
                                <p:cTn id="209" presetID="10" presetClass="entr" presetSubtype="0" fill="hold" nodeType="withEffect">
                                  <p:stCondLst>
                                    <p:cond delay="0"/>
                                  </p:stCondLst>
                                  <p:childTnLst>
                                    <p:set>
                                      <p:cBhvr>
                                        <p:cTn id="210" dur="1" fill="hold">
                                          <p:stCondLst>
                                            <p:cond delay="0"/>
                                          </p:stCondLst>
                                        </p:cTn>
                                        <p:tgtEl>
                                          <p:spTgt spid="84"/>
                                        </p:tgtEl>
                                        <p:attrNameLst>
                                          <p:attrName>style.visibility</p:attrName>
                                        </p:attrNameLst>
                                      </p:cBhvr>
                                      <p:to>
                                        <p:strVal val="visible"/>
                                      </p:to>
                                    </p:set>
                                    <p:animEffect transition="in" filter="fade">
                                      <p:cBhvr>
                                        <p:cTn id="211" dur="500"/>
                                        <p:tgtEl>
                                          <p:spTgt spid="84"/>
                                        </p:tgtEl>
                                      </p:cBhvr>
                                    </p:animEffect>
                                  </p:childTnLst>
                                </p:cTn>
                              </p:par>
                              <p:par>
                                <p:cTn id="212" presetID="10" presetClass="entr" presetSubtype="0" fill="hold" nodeType="withEffect">
                                  <p:stCondLst>
                                    <p:cond delay="0"/>
                                  </p:stCondLst>
                                  <p:childTnLst>
                                    <p:set>
                                      <p:cBhvr>
                                        <p:cTn id="213" dur="1" fill="hold">
                                          <p:stCondLst>
                                            <p:cond delay="0"/>
                                          </p:stCondLst>
                                        </p:cTn>
                                        <p:tgtEl>
                                          <p:spTgt spid="74"/>
                                        </p:tgtEl>
                                        <p:attrNameLst>
                                          <p:attrName>style.visibility</p:attrName>
                                        </p:attrNameLst>
                                      </p:cBhvr>
                                      <p:to>
                                        <p:strVal val="visible"/>
                                      </p:to>
                                    </p:set>
                                    <p:animEffect transition="in" filter="fade">
                                      <p:cBhvr>
                                        <p:cTn id="214" dur="500"/>
                                        <p:tgtEl>
                                          <p:spTgt spid="74"/>
                                        </p:tgtEl>
                                      </p:cBhvr>
                                    </p:animEffect>
                                  </p:childTnLst>
                                </p:cTn>
                              </p:par>
                              <p:par>
                                <p:cTn id="215" presetID="10" presetClass="entr" presetSubtype="0" fill="hold" nodeType="withEffect">
                                  <p:stCondLst>
                                    <p:cond delay="0"/>
                                  </p:stCondLst>
                                  <p:childTnLst>
                                    <p:set>
                                      <p:cBhvr>
                                        <p:cTn id="216" dur="1" fill="hold">
                                          <p:stCondLst>
                                            <p:cond delay="0"/>
                                          </p:stCondLst>
                                        </p:cTn>
                                        <p:tgtEl>
                                          <p:spTgt spid="83"/>
                                        </p:tgtEl>
                                        <p:attrNameLst>
                                          <p:attrName>style.visibility</p:attrName>
                                        </p:attrNameLst>
                                      </p:cBhvr>
                                      <p:to>
                                        <p:strVal val="visible"/>
                                      </p:to>
                                    </p:set>
                                    <p:animEffect transition="in" filter="fade">
                                      <p:cBhvr>
                                        <p:cTn id="217" dur="500"/>
                                        <p:tgtEl>
                                          <p:spTgt spid="83"/>
                                        </p:tgtEl>
                                      </p:cBhvr>
                                    </p:animEffect>
                                  </p:childTnLst>
                                </p:cTn>
                              </p:par>
                            </p:childTnLst>
                          </p:cTn>
                        </p:par>
                      </p:childTnLst>
                    </p:cTn>
                  </p:par>
                  <p:par>
                    <p:cTn id="218" fill="hold">
                      <p:stCondLst>
                        <p:cond delay="indefinite"/>
                      </p:stCondLst>
                      <p:childTnLst>
                        <p:par>
                          <p:cTn id="219" fill="hold">
                            <p:stCondLst>
                              <p:cond delay="0"/>
                            </p:stCondLst>
                            <p:childTnLst>
                              <p:par>
                                <p:cTn id="220" presetID="1" presetClass="entr" presetSubtype="0" fill="hold" nodeType="clickEffect">
                                  <p:stCondLst>
                                    <p:cond delay="0"/>
                                  </p:stCondLst>
                                  <p:childTnLst>
                                    <p:set>
                                      <p:cBhvr>
                                        <p:cTn id="221" dur="1" fill="hold">
                                          <p:stCondLst>
                                            <p:cond delay="0"/>
                                          </p:stCondLst>
                                        </p:cTn>
                                        <p:tgtEl>
                                          <p:spTgt spid="91"/>
                                        </p:tgtEl>
                                        <p:attrNameLst>
                                          <p:attrName>style.visibility</p:attrName>
                                        </p:attrNameLst>
                                      </p:cBhvr>
                                      <p:to>
                                        <p:strVal val="visible"/>
                                      </p:to>
                                    </p:set>
                                  </p:childTnLst>
                                </p:cTn>
                              </p:par>
                              <p:par>
                                <p:cTn id="222" presetID="1" presetClass="entr" presetSubtype="0" fill="hold" nodeType="withEffect">
                                  <p:stCondLst>
                                    <p:cond delay="0"/>
                                  </p:stCondLst>
                                  <p:childTnLst>
                                    <p:set>
                                      <p:cBhvr>
                                        <p:cTn id="223" dur="1" fill="hold">
                                          <p:stCondLst>
                                            <p:cond delay="0"/>
                                          </p:stCondLst>
                                        </p:cTn>
                                        <p:tgtEl>
                                          <p:spTgt spid="89"/>
                                        </p:tgtEl>
                                        <p:attrNameLst>
                                          <p:attrName>style.visibility</p:attrName>
                                        </p:attrNameLst>
                                      </p:cBhvr>
                                      <p:to>
                                        <p:strVal val="visible"/>
                                      </p:to>
                                    </p:set>
                                  </p:childTnLst>
                                </p:cTn>
                              </p:par>
                              <p:par>
                                <p:cTn id="224" presetID="1" presetClass="entr" presetSubtype="0" fill="hold" nodeType="withEffect">
                                  <p:stCondLst>
                                    <p:cond delay="0"/>
                                  </p:stCondLst>
                                  <p:childTnLst>
                                    <p:set>
                                      <p:cBhvr>
                                        <p:cTn id="225" dur="1" fill="hold">
                                          <p:stCondLst>
                                            <p:cond delay="0"/>
                                          </p:stCondLst>
                                        </p:cTn>
                                        <p:tgtEl>
                                          <p:spTgt spid="90"/>
                                        </p:tgtEl>
                                        <p:attrNameLst>
                                          <p:attrName>style.visibility</p:attrName>
                                        </p:attrNameLst>
                                      </p:cBhvr>
                                      <p:to>
                                        <p:strVal val="visible"/>
                                      </p:to>
                                    </p:set>
                                  </p:childTnLst>
                                </p:cTn>
                              </p:par>
                              <p:par>
                                <p:cTn id="226" presetID="1" presetClass="entr" presetSubtype="0" fill="hold" nodeType="withEffect">
                                  <p:stCondLst>
                                    <p:cond delay="0"/>
                                  </p:stCondLst>
                                  <p:childTnLst>
                                    <p:set>
                                      <p:cBhvr>
                                        <p:cTn id="227" dur="1" fill="hold">
                                          <p:stCondLst>
                                            <p:cond delay="0"/>
                                          </p:stCondLst>
                                        </p:cTn>
                                        <p:tgtEl>
                                          <p:spTgt spid="92"/>
                                        </p:tgtEl>
                                        <p:attrNameLst>
                                          <p:attrName>style.visibility</p:attrName>
                                        </p:attrNameLst>
                                      </p:cBhvr>
                                      <p:to>
                                        <p:strVal val="visible"/>
                                      </p:to>
                                    </p:se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nodeType="clickEffect">
                                  <p:stCondLst>
                                    <p:cond delay="0"/>
                                  </p:stCondLst>
                                  <p:childTnLst>
                                    <p:set>
                                      <p:cBhvr>
                                        <p:cTn id="231" dur="1" fill="hold">
                                          <p:stCondLst>
                                            <p:cond delay="0"/>
                                          </p:stCondLst>
                                        </p:cTn>
                                        <p:tgtEl>
                                          <p:spTgt spid="93"/>
                                        </p:tgtEl>
                                        <p:attrNameLst>
                                          <p:attrName>style.visibility</p:attrName>
                                        </p:attrNameLst>
                                      </p:cBhvr>
                                      <p:to>
                                        <p:strVal val="visible"/>
                                      </p:to>
                                    </p:set>
                                    <p:animEffect transition="in" filter="fade">
                                      <p:cBhvr>
                                        <p:cTn id="232" dur="500"/>
                                        <p:tgtEl>
                                          <p:spTgt spid="93"/>
                                        </p:tgtEl>
                                      </p:cBhvr>
                                    </p:animEffect>
                                  </p:childTnLst>
                                </p:cTn>
                              </p:par>
                              <p:par>
                                <p:cTn id="233" presetID="10" presetClass="entr" presetSubtype="0" fill="hold" nodeType="withEffect">
                                  <p:stCondLst>
                                    <p:cond delay="0"/>
                                  </p:stCondLst>
                                  <p:childTnLst>
                                    <p:set>
                                      <p:cBhvr>
                                        <p:cTn id="234" dur="1" fill="hold">
                                          <p:stCondLst>
                                            <p:cond delay="0"/>
                                          </p:stCondLst>
                                        </p:cTn>
                                        <p:tgtEl>
                                          <p:spTgt spid="3"/>
                                        </p:tgtEl>
                                        <p:attrNameLst>
                                          <p:attrName>style.visibility</p:attrName>
                                        </p:attrNameLst>
                                      </p:cBhvr>
                                      <p:to>
                                        <p:strVal val="visible"/>
                                      </p:to>
                                    </p:set>
                                    <p:animEffect transition="in" filter="fade">
                                      <p:cBhvr>
                                        <p:cTn id="2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1ABD66-0036-4C5E-A06C-2EFA7AA783F8}"/>
              </a:ext>
            </a:extLst>
          </p:cNvPr>
          <p:cNvSpPr/>
          <p:nvPr/>
        </p:nvSpPr>
        <p:spPr>
          <a:xfrm>
            <a:off x="140840" y="73694"/>
            <a:ext cx="11864181" cy="646331"/>
          </a:xfrm>
          <a:prstGeom prst="rect">
            <a:avLst/>
          </a:prstGeom>
        </p:spPr>
        <p:txBody>
          <a:bodyPr vert="horz" lIns="0" tIns="45720" rIns="0" bIns="45720" rtlCol="0" anchor="t">
            <a:noAutofit/>
          </a:bodyPr>
          <a:lstStyle/>
          <a:p>
            <a:pPr>
              <a:spcBef>
                <a:spcPct val="0"/>
              </a:spcBef>
            </a:pPr>
            <a:endParaRPr lang="en-US" sz="3000" dirty="0">
              <a:solidFill>
                <a:schemeClr val="tx2"/>
              </a:solidFill>
              <a:latin typeface="Franklin Gothic Medium" panose="020B0603020102020204" pitchFamily="34" charset="0"/>
              <a:ea typeface="+mj-ea"/>
              <a:cs typeface="+mj-cs"/>
            </a:endParaRPr>
          </a:p>
        </p:txBody>
      </p:sp>
      <p:pic>
        <p:nvPicPr>
          <p:cNvPr id="8" name="Picture 4" descr="Image result for aecom log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7453" y="1701690"/>
            <a:ext cx="1309920" cy="13099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814" y="2177154"/>
            <a:ext cx="1406373" cy="1994732"/>
          </a:xfrm>
          <a:prstGeom prst="rect">
            <a:avLst/>
          </a:prstGeom>
        </p:spPr>
      </p:pic>
      <p:sp>
        <p:nvSpPr>
          <p:cNvPr id="13" name="TextBox 12"/>
          <p:cNvSpPr txBox="1"/>
          <p:nvPr/>
        </p:nvSpPr>
        <p:spPr>
          <a:xfrm>
            <a:off x="1990857" y="1789860"/>
            <a:ext cx="1805838" cy="369332"/>
          </a:xfrm>
          <a:prstGeom prst="rect">
            <a:avLst/>
          </a:prstGeom>
          <a:noFill/>
        </p:spPr>
        <p:txBody>
          <a:bodyPr wrap="square" rtlCol="0">
            <a:spAutoFit/>
          </a:bodyPr>
          <a:lstStyle/>
          <a:p>
            <a:pPr algn="ctr"/>
            <a:r>
              <a:rPr lang="en-US" b="1" dirty="0"/>
              <a:t>Hire Consultant</a:t>
            </a:r>
          </a:p>
        </p:txBody>
      </p:sp>
      <p:pic>
        <p:nvPicPr>
          <p:cNvPr id="14" name="Picture 6" descr="Image result for kimley horn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87127" y="2609868"/>
            <a:ext cx="1488289" cy="5411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mage result for WSP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34344" y="3353873"/>
            <a:ext cx="1224665" cy="58310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057217" y="1786220"/>
            <a:ext cx="1805838" cy="369332"/>
          </a:xfrm>
          <a:prstGeom prst="rect">
            <a:avLst/>
          </a:prstGeom>
          <a:noFill/>
        </p:spPr>
        <p:txBody>
          <a:bodyPr wrap="square" rtlCol="0">
            <a:spAutoFit/>
          </a:bodyPr>
          <a:lstStyle/>
          <a:p>
            <a:pPr algn="ctr"/>
            <a:r>
              <a:rPr lang="en-US" b="1" dirty="0"/>
              <a:t>Data Collection</a:t>
            </a:r>
          </a:p>
        </p:txBody>
      </p:sp>
      <p:sp>
        <p:nvSpPr>
          <p:cNvPr id="17" name="TextBox 16"/>
          <p:cNvSpPr txBox="1"/>
          <p:nvPr/>
        </p:nvSpPr>
        <p:spPr>
          <a:xfrm>
            <a:off x="6259270" y="1767308"/>
            <a:ext cx="1805838" cy="369332"/>
          </a:xfrm>
          <a:prstGeom prst="rect">
            <a:avLst/>
          </a:prstGeom>
          <a:noFill/>
        </p:spPr>
        <p:txBody>
          <a:bodyPr wrap="square" rtlCol="0">
            <a:spAutoFit/>
          </a:bodyPr>
          <a:lstStyle/>
          <a:p>
            <a:pPr algn="ctr"/>
            <a:r>
              <a:rPr lang="en-US" b="1" dirty="0"/>
              <a:t>Modeling</a:t>
            </a:r>
          </a:p>
        </p:txBody>
      </p:sp>
      <p:sp>
        <p:nvSpPr>
          <p:cNvPr id="18" name="TextBox 17"/>
          <p:cNvSpPr txBox="1"/>
          <p:nvPr/>
        </p:nvSpPr>
        <p:spPr>
          <a:xfrm>
            <a:off x="10240983" y="1775982"/>
            <a:ext cx="1805838" cy="369332"/>
          </a:xfrm>
          <a:prstGeom prst="rect">
            <a:avLst/>
          </a:prstGeom>
          <a:noFill/>
        </p:spPr>
        <p:txBody>
          <a:bodyPr wrap="square" rtlCol="0">
            <a:spAutoFit/>
          </a:bodyPr>
          <a:lstStyle/>
          <a:p>
            <a:pPr algn="ctr"/>
            <a:r>
              <a:rPr lang="en-US" b="1" dirty="0"/>
              <a:t>Results</a:t>
            </a:r>
          </a:p>
        </p:txBody>
      </p:sp>
      <p:sp>
        <p:nvSpPr>
          <p:cNvPr id="19" name="Down Arrow 18"/>
          <p:cNvSpPr/>
          <p:nvPr/>
        </p:nvSpPr>
        <p:spPr>
          <a:xfrm rot="16200000">
            <a:off x="1445369" y="2853492"/>
            <a:ext cx="635000" cy="365760"/>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0" descr="Image result for traffic counti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090355" y="2208294"/>
            <a:ext cx="1739562" cy="165614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113604" y="3690619"/>
            <a:ext cx="1377779" cy="215444"/>
          </a:xfrm>
          <a:prstGeom prst="rect">
            <a:avLst/>
          </a:prstGeom>
          <a:noFill/>
        </p:spPr>
        <p:txBody>
          <a:bodyPr wrap="square" rtlCol="0">
            <a:spAutoFit/>
          </a:bodyPr>
          <a:lstStyle/>
          <a:p>
            <a:r>
              <a:rPr lang="en-US" sz="800" i="1" dirty="0"/>
              <a:t>Source: jamartech.com</a:t>
            </a:r>
          </a:p>
        </p:txBody>
      </p:sp>
      <p:pic>
        <p:nvPicPr>
          <p:cNvPr id="22" name="Picture 2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88776" y="2203373"/>
            <a:ext cx="1546827" cy="1657641"/>
          </a:xfrm>
          <a:prstGeom prst="rect">
            <a:avLst/>
          </a:prstGeom>
        </p:spPr>
      </p:pic>
      <p:sp>
        <p:nvSpPr>
          <p:cNvPr id="23" name="Down Arrow 22"/>
          <p:cNvSpPr/>
          <p:nvPr/>
        </p:nvSpPr>
        <p:spPr>
          <a:xfrm rot="16200000">
            <a:off x="3488267" y="2853492"/>
            <a:ext cx="635000" cy="365760"/>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rot="16200000">
            <a:off x="5797005" y="2850995"/>
            <a:ext cx="635000" cy="365760"/>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363138" y="3659456"/>
            <a:ext cx="1377779" cy="215444"/>
          </a:xfrm>
          <a:prstGeom prst="rect">
            <a:avLst/>
          </a:prstGeom>
          <a:noFill/>
        </p:spPr>
        <p:txBody>
          <a:bodyPr wrap="square" rtlCol="0">
            <a:spAutoFit/>
          </a:bodyPr>
          <a:lstStyle/>
          <a:p>
            <a:r>
              <a:rPr lang="en-US" sz="800" i="1" dirty="0"/>
              <a:t>Source: trafficware.com</a:t>
            </a:r>
          </a:p>
        </p:txBody>
      </p:sp>
      <p:pic>
        <p:nvPicPr>
          <p:cNvPr id="26" name="Picture 2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79825" y="2177154"/>
            <a:ext cx="1457229" cy="1994732"/>
          </a:xfrm>
          <a:prstGeom prst="rect">
            <a:avLst/>
          </a:prstGeom>
        </p:spPr>
      </p:pic>
      <p:sp>
        <p:nvSpPr>
          <p:cNvPr id="27" name="Down Arrow 26"/>
          <p:cNvSpPr/>
          <p:nvPr/>
        </p:nvSpPr>
        <p:spPr>
          <a:xfrm rot="16200000">
            <a:off x="9756794" y="2872314"/>
            <a:ext cx="635000" cy="365760"/>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rot="16200000">
            <a:off x="7892374" y="2885508"/>
            <a:ext cx="635000" cy="365760"/>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8250126" y="1774938"/>
            <a:ext cx="1805838" cy="369332"/>
          </a:xfrm>
          <a:prstGeom prst="rect">
            <a:avLst/>
          </a:prstGeom>
          <a:noFill/>
        </p:spPr>
        <p:txBody>
          <a:bodyPr wrap="square" rtlCol="0">
            <a:spAutoFit/>
          </a:bodyPr>
          <a:lstStyle/>
          <a:p>
            <a:pPr algn="ctr"/>
            <a:r>
              <a:rPr lang="en-US" b="1" dirty="0"/>
              <a:t>Implement</a:t>
            </a:r>
          </a:p>
        </p:txBody>
      </p:sp>
      <p:pic>
        <p:nvPicPr>
          <p:cNvPr id="30" name="Picture 2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55892" y="2208777"/>
            <a:ext cx="1312871" cy="1679808"/>
          </a:xfrm>
          <a:prstGeom prst="rect">
            <a:avLst/>
          </a:prstGeom>
        </p:spPr>
      </p:pic>
      <p:sp>
        <p:nvSpPr>
          <p:cNvPr id="31" name="TextBox 30"/>
          <p:cNvSpPr txBox="1"/>
          <p:nvPr/>
        </p:nvSpPr>
        <p:spPr>
          <a:xfrm>
            <a:off x="0" y="1530823"/>
            <a:ext cx="1805838" cy="646331"/>
          </a:xfrm>
          <a:prstGeom prst="rect">
            <a:avLst/>
          </a:prstGeom>
          <a:noFill/>
        </p:spPr>
        <p:txBody>
          <a:bodyPr wrap="square" rtlCol="0">
            <a:spAutoFit/>
          </a:bodyPr>
          <a:lstStyle/>
          <a:p>
            <a:pPr algn="ctr"/>
            <a:r>
              <a:rPr lang="en-US" b="1" dirty="0"/>
              <a:t>Develop Guidelines</a:t>
            </a:r>
          </a:p>
        </p:txBody>
      </p:sp>
      <p:sp>
        <p:nvSpPr>
          <p:cNvPr id="2" name="Title 1">
            <a:extLst>
              <a:ext uri="{FF2B5EF4-FFF2-40B4-BE49-F238E27FC236}">
                <a16:creationId xmlns:a16="http://schemas.microsoft.com/office/drawing/2014/main" id="{A971768C-D20F-3487-E330-CC1246F461BF}"/>
              </a:ext>
            </a:extLst>
          </p:cNvPr>
          <p:cNvSpPr>
            <a:spLocks noGrp="1"/>
          </p:cNvSpPr>
          <p:nvPr>
            <p:ph type="title"/>
          </p:nvPr>
        </p:nvSpPr>
        <p:spPr/>
        <p:txBody>
          <a:bodyPr/>
          <a:lstStyle/>
          <a:p>
            <a:r>
              <a:rPr lang="en-US" sz="3000" dirty="0">
                <a:solidFill>
                  <a:schemeClr val="tx2"/>
                </a:solidFill>
                <a:latin typeface="Franklin Gothic Medium" panose="020B0603020102020204" pitchFamily="34" charset="0"/>
                <a:ea typeface="+mj-ea"/>
                <a:cs typeface="+mj-cs"/>
              </a:rPr>
              <a:t>Current Practice</a:t>
            </a:r>
            <a:br>
              <a:rPr lang="en-US" sz="3000" dirty="0">
                <a:solidFill>
                  <a:schemeClr val="tx2"/>
                </a:solidFill>
                <a:latin typeface="Franklin Gothic Medium" panose="020B0603020102020204" pitchFamily="34" charset="0"/>
                <a:ea typeface="+mj-ea"/>
                <a:cs typeface="+mj-cs"/>
              </a:rPr>
            </a:br>
            <a:endParaRPr lang="en-US" dirty="0"/>
          </a:p>
        </p:txBody>
      </p:sp>
      <p:sp>
        <p:nvSpPr>
          <p:cNvPr id="7" name="Text Placeholder 6">
            <a:extLst>
              <a:ext uri="{FF2B5EF4-FFF2-40B4-BE49-F238E27FC236}">
                <a16:creationId xmlns:a16="http://schemas.microsoft.com/office/drawing/2014/main" id="{24E27A6A-118E-2BCE-6808-9B6FCCBA3E42}"/>
              </a:ext>
            </a:extLst>
          </p:cNvPr>
          <p:cNvSpPr>
            <a:spLocks noGrp="1"/>
          </p:cNvSpPr>
          <p:nvPr>
            <p:ph type="body" sz="quarter" idx="13"/>
          </p:nvPr>
        </p:nvSpPr>
        <p:spPr/>
        <p:txBody>
          <a:bodyPr/>
          <a:lstStyle/>
          <a:p>
            <a:endParaRPr lang="en-US"/>
          </a:p>
        </p:txBody>
      </p:sp>
      <p:sp>
        <p:nvSpPr>
          <p:cNvPr id="9" name="Rectangle 8">
            <a:extLst>
              <a:ext uri="{FF2B5EF4-FFF2-40B4-BE49-F238E27FC236}">
                <a16:creationId xmlns:a16="http://schemas.microsoft.com/office/drawing/2014/main" id="{23CEF492-9A5B-4D31-ECAE-BD92643464FE}"/>
              </a:ext>
            </a:extLst>
          </p:cNvPr>
          <p:cNvSpPr/>
          <p:nvPr/>
        </p:nvSpPr>
        <p:spPr>
          <a:xfrm>
            <a:off x="3447373" y="4659113"/>
            <a:ext cx="5588771" cy="1082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How do we know how well we did? </a:t>
            </a:r>
          </a:p>
          <a:p>
            <a:pPr marL="285750" indent="-285750">
              <a:buFont typeface="Arial" panose="020B0604020202020204" pitchFamily="34" charset="0"/>
              <a:buChar char="•"/>
            </a:pPr>
            <a:r>
              <a:rPr lang="en-US" dirty="0"/>
              <a:t>How do we know where we should do this?</a:t>
            </a:r>
          </a:p>
          <a:p>
            <a:pPr marL="285750" indent="-285750">
              <a:buFont typeface="Arial" panose="020B0604020202020204" pitchFamily="34" charset="0"/>
              <a:buChar char="•"/>
            </a:pPr>
            <a:r>
              <a:rPr lang="en-US" dirty="0"/>
              <a:t>How do we know if we collected the right data? </a:t>
            </a:r>
          </a:p>
        </p:txBody>
      </p:sp>
    </p:spTree>
    <p:extLst>
      <p:ext uri="{BB962C8B-B14F-4D97-AF65-F5344CB8AC3E}">
        <p14:creationId xmlns:p14="http://schemas.microsoft.com/office/powerpoint/2010/main" val="7500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P spid="19" grpId="0" animBg="1"/>
      <p:bldP spid="23" grpId="0" animBg="1"/>
      <p:bldP spid="24" grpId="0" animBg="1"/>
      <p:bldP spid="27" grpId="0" animBg="1"/>
      <p:bldP spid="28" grpId="0" animBg="1"/>
      <p:bldP spid="29" grpId="0"/>
      <p:bldP spid="31"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D3A94-EAAB-2E18-2959-BDEDBFAE103D}"/>
              </a:ext>
            </a:extLst>
          </p:cNvPr>
          <p:cNvSpPr>
            <a:spLocks noGrp="1"/>
          </p:cNvSpPr>
          <p:nvPr>
            <p:ph type="title"/>
          </p:nvPr>
        </p:nvSpPr>
        <p:spPr/>
        <p:txBody>
          <a:bodyPr/>
          <a:lstStyle/>
          <a:p>
            <a:r>
              <a:rPr lang="en-US" dirty="0"/>
              <a:t>What are Automated Traffic Signal Performance Measures?</a:t>
            </a:r>
          </a:p>
        </p:txBody>
      </p:sp>
      <p:pic>
        <p:nvPicPr>
          <p:cNvPr id="8" name="Content Placeholder 7" descr="Bar graph with upward trend with solid fill">
            <a:extLst>
              <a:ext uri="{FF2B5EF4-FFF2-40B4-BE49-F238E27FC236}">
                <a16:creationId xmlns:a16="http://schemas.microsoft.com/office/drawing/2014/main" id="{F35FECFA-AC39-5E68-AEE8-63C6C2466B0A}"/>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6917944" y="1237678"/>
            <a:ext cx="4764545" cy="4764545"/>
          </a:xfrm>
        </p:spPr>
      </p:pic>
      <p:sp>
        <p:nvSpPr>
          <p:cNvPr id="4" name="Text Placeholder 3">
            <a:extLst>
              <a:ext uri="{FF2B5EF4-FFF2-40B4-BE49-F238E27FC236}">
                <a16:creationId xmlns:a16="http://schemas.microsoft.com/office/drawing/2014/main" id="{1B904428-63C4-63D3-9649-F5B5CD33CE11}"/>
              </a:ext>
            </a:extLst>
          </p:cNvPr>
          <p:cNvSpPr>
            <a:spLocks noGrp="1"/>
          </p:cNvSpPr>
          <p:nvPr>
            <p:ph type="body" sz="quarter" idx="13"/>
          </p:nvPr>
        </p:nvSpPr>
        <p:spPr/>
        <p:txBody>
          <a:bodyPr/>
          <a:lstStyle/>
          <a:p>
            <a:r>
              <a:rPr lang="en-US" dirty="0"/>
              <a:t>Detector-Based</a:t>
            </a:r>
          </a:p>
        </p:txBody>
      </p:sp>
      <p:sp>
        <p:nvSpPr>
          <p:cNvPr id="5" name="Slide Number Placeholder 4">
            <a:extLst>
              <a:ext uri="{FF2B5EF4-FFF2-40B4-BE49-F238E27FC236}">
                <a16:creationId xmlns:a16="http://schemas.microsoft.com/office/drawing/2014/main" id="{48C0AB59-933C-4BD9-43C7-BCF49AC1D09E}"/>
              </a:ext>
            </a:extLst>
          </p:cNvPr>
          <p:cNvSpPr>
            <a:spLocks noGrp="1"/>
          </p:cNvSpPr>
          <p:nvPr>
            <p:ph type="sldNum" sz="quarter" idx="4"/>
          </p:nvPr>
        </p:nvSpPr>
        <p:spPr/>
        <p:txBody>
          <a:bodyPr/>
          <a:lstStyle/>
          <a:p>
            <a:fld id="{81C94321-FAEA-47AE-93E9-6F9F45587916}" type="slidenum">
              <a:rPr lang="en-US" smtClean="0"/>
              <a:pPr/>
              <a:t>6</a:t>
            </a:fld>
            <a:endParaRPr lang="en-US"/>
          </a:p>
        </p:txBody>
      </p:sp>
      <p:pic>
        <p:nvPicPr>
          <p:cNvPr id="6" name="Picture 5">
            <a:extLst>
              <a:ext uri="{FF2B5EF4-FFF2-40B4-BE49-F238E27FC236}">
                <a16:creationId xmlns:a16="http://schemas.microsoft.com/office/drawing/2014/main" id="{B7CF29D4-68A1-B2EB-D3D6-12657A829D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3060" y="1237678"/>
            <a:ext cx="4923272" cy="5153947"/>
          </a:xfrm>
          <a:prstGeom prst="rect">
            <a:avLst/>
          </a:prstGeom>
        </p:spPr>
      </p:pic>
      <p:sp>
        <p:nvSpPr>
          <p:cNvPr id="24" name="Arrow: Right 23">
            <a:extLst>
              <a:ext uri="{FF2B5EF4-FFF2-40B4-BE49-F238E27FC236}">
                <a16:creationId xmlns:a16="http://schemas.microsoft.com/office/drawing/2014/main" id="{872F7E75-B7C6-E28B-4445-3DE69E286681}"/>
              </a:ext>
            </a:extLst>
          </p:cNvPr>
          <p:cNvSpPr/>
          <p:nvPr/>
        </p:nvSpPr>
        <p:spPr>
          <a:xfrm rot="20178471">
            <a:off x="4882784" y="5082226"/>
            <a:ext cx="2269981" cy="456881"/>
          </a:xfrm>
          <a:prstGeom prst="rightArrow">
            <a:avLst/>
          </a:prstGeom>
          <a:solidFill>
            <a:srgbClr val="3B5E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14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303D6-69FF-A065-EC5A-8A0230F2C787}"/>
              </a:ext>
            </a:extLst>
          </p:cNvPr>
          <p:cNvSpPr>
            <a:spLocks noGrp="1"/>
          </p:cNvSpPr>
          <p:nvPr>
            <p:ph type="title"/>
          </p:nvPr>
        </p:nvSpPr>
        <p:spPr/>
        <p:txBody>
          <a:bodyPr/>
          <a:lstStyle/>
          <a:p>
            <a:r>
              <a:rPr lang="en-US" dirty="0"/>
              <a:t>What are Signal Performance Measures?</a:t>
            </a:r>
          </a:p>
        </p:txBody>
      </p:sp>
      <p:sp>
        <p:nvSpPr>
          <p:cNvPr id="84" name="Content Placeholder 83">
            <a:extLst>
              <a:ext uri="{FF2B5EF4-FFF2-40B4-BE49-F238E27FC236}">
                <a16:creationId xmlns:a16="http://schemas.microsoft.com/office/drawing/2014/main" id="{66C34DAC-0806-4873-D505-5A5D147B4750}"/>
              </a:ext>
            </a:extLst>
          </p:cNvPr>
          <p:cNvSpPr>
            <a:spLocks noGrp="1"/>
          </p:cNvSpPr>
          <p:nvPr>
            <p:ph idx="1"/>
          </p:nvPr>
        </p:nvSpPr>
        <p:spPr>
          <a:xfrm>
            <a:off x="282133" y="1372913"/>
            <a:ext cx="11124884" cy="4525963"/>
          </a:xfrm>
        </p:spPr>
        <p:txBody>
          <a:bodyPr/>
          <a:lstStyle/>
          <a:p>
            <a:pPr marL="0" indent="0">
              <a:buNone/>
            </a:pPr>
            <a:r>
              <a:rPr lang="en-US" b="1" dirty="0"/>
              <a:t>Examples:</a:t>
            </a:r>
          </a:p>
        </p:txBody>
      </p:sp>
      <p:sp>
        <p:nvSpPr>
          <p:cNvPr id="4" name="Text Placeholder 3">
            <a:extLst>
              <a:ext uri="{FF2B5EF4-FFF2-40B4-BE49-F238E27FC236}">
                <a16:creationId xmlns:a16="http://schemas.microsoft.com/office/drawing/2014/main" id="{F4BD662A-A52F-A626-64D5-F87BF3287355}"/>
              </a:ext>
            </a:extLst>
          </p:cNvPr>
          <p:cNvSpPr>
            <a:spLocks noGrp="1"/>
          </p:cNvSpPr>
          <p:nvPr>
            <p:ph type="body" sz="quarter" idx="13"/>
          </p:nvPr>
        </p:nvSpPr>
        <p:spPr/>
        <p:txBody>
          <a:bodyPr/>
          <a:lstStyle/>
          <a:p>
            <a:r>
              <a:rPr lang="en-US" b="1" dirty="0"/>
              <a:t>Observed metrics at a signalized intersection that can be used to measure agency objectives</a:t>
            </a:r>
          </a:p>
          <a:p>
            <a:endParaRPr lang="en-US" dirty="0"/>
          </a:p>
        </p:txBody>
      </p:sp>
      <p:sp>
        <p:nvSpPr>
          <p:cNvPr id="5" name="Slide Number Placeholder 4">
            <a:extLst>
              <a:ext uri="{FF2B5EF4-FFF2-40B4-BE49-F238E27FC236}">
                <a16:creationId xmlns:a16="http://schemas.microsoft.com/office/drawing/2014/main" id="{827BF60E-7877-3858-9AEC-2FED54E90358}"/>
              </a:ext>
            </a:extLst>
          </p:cNvPr>
          <p:cNvSpPr>
            <a:spLocks noGrp="1"/>
          </p:cNvSpPr>
          <p:nvPr>
            <p:ph type="sldNum" sz="quarter" idx="4"/>
          </p:nvPr>
        </p:nvSpPr>
        <p:spPr/>
        <p:txBody>
          <a:bodyPr/>
          <a:lstStyle/>
          <a:p>
            <a:fld id="{81C94321-FAEA-47AE-93E9-6F9F45587916}" type="slidenum">
              <a:rPr lang="en-US" smtClean="0"/>
              <a:pPr/>
              <a:t>7</a:t>
            </a:fld>
            <a:endParaRPr lang="en-US"/>
          </a:p>
        </p:txBody>
      </p:sp>
      <p:sp>
        <p:nvSpPr>
          <p:cNvPr id="40" name="TextBox 39">
            <a:extLst>
              <a:ext uri="{FF2B5EF4-FFF2-40B4-BE49-F238E27FC236}">
                <a16:creationId xmlns:a16="http://schemas.microsoft.com/office/drawing/2014/main" id="{FDE92514-81A7-9F17-43F4-945E1307470C}"/>
              </a:ext>
            </a:extLst>
          </p:cNvPr>
          <p:cNvSpPr txBox="1"/>
          <p:nvPr/>
        </p:nvSpPr>
        <p:spPr>
          <a:xfrm>
            <a:off x="1093115" y="1931042"/>
            <a:ext cx="2251563" cy="467757"/>
          </a:xfrm>
          <a:prstGeom prst="rect">
            <a:avLst/>
          </a:prstGeom>
          <a:noFill/>
        </p:spPr>
        <p:txBody>
          <a:bodyPr wrap="square" lIns="0" r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Franklin Gothic Medium" panose="020B0603020102020204" pitchFamily="34" charset="0"/>
                <a:ea typeface="+mn-ea"/>
                <a:cs typeface="+mn-cs"/>
              </a:rPr>
              <a:t>Travel Time</a:t>
            </a:r>
          </a:p>
        </p:txBody>
      </p:sp>
      <p:sp>
        <p:nvSpPr>
          <p:cNvPr id="42" name="TextBox 41">
            <a:extLst>
              <a:ext uri="{FF2B5EF4-FFF2-40B4-BE49-F238E27FC236}">
                <a16:creationId xmlns:a16="http://schemas.microsoft.com/office/drawing/2014/main" id="{8820DF9D-B1E0-A354-D3BA-F295EB291F34}"/>
              </a:ext>
            </a:extLst>
          </p:cNvPr>
          <p:cNvSpPr txBox="1"/>
          <p:nvPr/>
        </p:nvSpPr>
        <p:spPr>
          <a:xfrm>
            <a:off x="1118069" y="2690792"/>
            <a:ext cx="2342951" cy="467757"/>
          </a:xfrm>
          <a:prstGeom prst="rect">
            <a:avLst/>
          </a:prstGeom>
          <a:noFill/>
        </p:spPr>
        <p:txBody>
          <a:bodyPr wrap="square" lIns="0" r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Franklin Gothic Medium" panose="020B0603020102020204" pitchFamily="34" charset="0"/>
                <a:ea typeface="+mn-ea"/>
                <a:cs typeface="+mn-cs"/>
              </a:rPr>
              <a:t>Approach Speed</a:t>
            </a:r>
          </a:p>
        </p:txBody>
      </p:sp>
      <p:sp>
        <p:nvSpPr>
          <p:cNvPr id="44" name="TextBox 43">
            <a:extLst>
              <a:ext uri="{FF2B5EF4-FFF2-40B4-BE49-F238E27FC236}">
                <a16:creationId xmlns:a16="http://schemas.microsoft.com/office/drawing/2014/main" id="{E03CF0EC-EEE4-DD9F-8AD7-5594BA3B8894}"/>
              </a:ext>
            </a:extLst>
          </p:cNvPr>
          <p:cNvSpPr txBox="1"/>
          <p:nvPr/>
        </p:nvSpPr>
        <p:spPr>
          <a:xfrm>
            <a:off x="4912518" y="2690792"/>
            <a:ext cx="2082391" cy="467757"/>
          </a:xfrm>
          <a:prstGeom prst="rect">
            <a:avLst/>
          </a:prstGeom>
          <a:noFill/>
        </p:spPr>
        <p:txBody>
          <a:bodyPr wrap="square" lIns="0" r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Franklin Gothic Medium" panose="020B0603020102020204" pitchFamily="34" charset="0"/>
                <a:ea typeface="+mn-ea"/>
                <a:cs typeface="+mn-cs"/>
              </a:rPr>
              <a:t>Split Failures</a:t>
            </a:r>
          </a:p>
        </p:txBody>
      </p:sp>
      <p:sp>
        <p:nvSpPr>
          <p:cNvPr id="46" name="TextBox 45">
            <a:extLst>
              <a:ext uri="{FF2B5EF4-FFF2-40B4-BE49-F238E27FC236}">
                <a16:creationId xmlns:a16="http://schemas.microsoft.com/office/drawing/2014/main" id="{F3FA33E2-A891-3BC0-0364-3E2BAA517E0F}"/>
              </a:ext>
            </a:extLst>
          </p:cNvPr>
          <p:cNvSpPr txBox="1"/>
          <p:nvPr/>
        </p:nvSpPr>
        <p:spPr>
          <a:xfrm>
            <a:off x="4912518" y="1931042"/>
            <a:ext cx="2082391" cy="467757"/>
          </a:xfrm>
          <a:prstGeom prst="rect">
            <a:avLst/>
          </a:prstGeom>
          <a:noFill/>
        </p:spPr>
        <p:txBody>
          <a:bodyPr wrap="square" lIns="0" r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Franklin Gothic Medium" panose="020B0603020102020204" pitchFamily="34" charset="0"/>
                <a:ea typeface="+mn-ea"/>
                <a:cs typeface="+mn-cs"/>
              </a:rPr>
              <a:t>Turn Ratios</a:t>
            </a:r>
          </a:p>
        </p:txBody>
      </p:sp>
      <p:sp>
        <p:nvSpPr>
          <p:cNvPr id="48" name="TextBox 47">
            <a:extLst>
              <a:ext uri="{FF2B5EF4-FFF2-40B4-BE49-F238E27FC236}">
                <a16:creationId xmlns:a16="http://schemas.microsoft.com/office/drawing/2014/main" id="{DF09B350-6E87-5A3A-B066-A167B0235C46}"/>
              </a:ext>
            </a:extLst>
          </p:cNvPr>
          <p:cNvSpPr txBox="1"/>
          <p:nvPr/>
        </p:nvSpPr>
        <p:spPr>
          <a:xfrm>
            <a:off x="1138263" y="4970042"/>
            <a:ext cx="2082391" cy="467757"/>
          </a:xfrm>
          <a:prstGeom prst="rect">
            <a:avLst/>
          </a:prstGeom>
          <a:noFill/>
        </p:spPr>
        <p:txBody>
          <a:bodyPr wrap="square" lIns="0" r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Franklin Gothic Medium" panose="020B0603020102020204" pitchFamily="34" charset="0"/>
                <a:ea typeface="+mn-ea"/>
                <a:cs typeface="+mn-cs"/>
              </a:rPr>
              <a:t>Vehicle Counts</a:t>
            </a:r>
          </a:p>
        </p:txBody>
      </p:sp>
      <p:sp>
        <p:nvSpPr>
          <p:cNvPr id="50" name="TextBox 49">
            <a:extLst>
              <a:ext uri="{FF2B5EF4-FFF2-40B4-BE49-F238E27FC236}">
                <a16:creationId xmlns:a16="http://schemas.microsoft.com/office/drawing/2014/main" id="{4165108E-0066-DB8B-38E0-8FC3B7AD3F20}"/>
              </a:ext>
            </a:extLst>
          </p:cNvPr>
          <p:cNvSpPr txBox="1"/>
          <p:nvPr/>
        </p:nvSpPr>
        <p:spPr>
          <a:xfrm>
            <a:off x="1118069" y="3450542"/>
            <a:ext cx="2251563" cy="467757"/>
          </a:xfrm>
          <a:prstGeom prst="rect">
            <a:avLst/>
          </a:prstGeom>
          <a:noFill/>
        </p:spPr>
        <p:txBody>
          <a:bodyPr wrap="square" lIns="0" r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Franklin Gothic Medium" panose="020B0603020102020204" pitchFamily="34" charset="0"/>
                <a:ea typeface="+mn-ea"/>
                <a:cs typeface="+mn-cs"/>
              </a:rPr>
              <a:t>Control Delay</a:t>
            </a:r>
          </a:p>
        </p:txBody>
      </p:sp>
      <p:sp>
        <p:nvSpPr>
          <p:cNvPr id="52" name="TextBox 51">
            <a:extLst>
              <a:ext uri="{FF2B5EF4-FFF2-40B4-BE49-F238E27FC236}">
                <a16:creationId xmlns:a16="http://schemas.microsoft.com/office/drawing/2014/main" id="{15BAB696-596F-7E27-AAE3-ACBE960AC275}"/>
              </a:ext>
            </a:extLst>
          </p:cNvPr>
          <p:cNvSpPr txBox="1"/>
          <p:nvPr/>
        </p:nvSpPr>
        <p:spPr>
          <a:xfrm>
            <a:off x="4912518" y="3450542"/>
            <a:ext cx="2082391" cy="467757"/>
          </a:xfrm>
          <a:prstGeom prst="rect">
            <a:avLst/>
          </a:prstGeom>
          <a:noFill/>
        </p:spPr>
        <p:txBody>
          <a:bodyPr wrap="square" lIns="0" r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Franklin Gothic Medium" panose="020B0603020102020204" pitchFamily="34" charset="0"/>
                <a:ea typeface="+mn-ea"/>
                <a:cs typeface="+mn-cs"/>
              </a:rPr>
              <a:t>Stops / AOG </a:t>
            </a:r>
          </a:p>
        </p:txBody>
      </p:sp>
      <p:sp>
        <p:nvSpPr>
          <p:cNvPr id="54" name="TextBox 53">
            <a:extLst>
              <a:ext uri="{FF2B5EF4-FFF2-40B4-BE49-F238E27FC236}">
                <a16:creationId xmlns:a16="http://schemas.microsoft.com/office/drawing/2014/main" id="{E32B5063-916D-1477-F7DE-F09CD516545E}"/>
              </a:ext>
            </a:extLst>
          </p:cNvPr>
          <p:cNvSpPr txBox="1"/>
          <p:nvPr/>
        </p:nvSpPr>
        <p:spPr>
          <a:xfrm>
            <a:off x="1093115" y="4210292"/>
            <a:ext cx="2251563" cy="467757"/>
          </a:xfrm>
          <a:prstGeom prst="rect">
            <a:avLst/>
          </a:prstGeom>
          <a:noFill/>
        </p:spPr>
        <p:txBody>
          <a:bodyPr wrap="square" lIns="0" r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Franklin Gothic Medium" panose="020B0603020102020204" pitchFamily="34" charset="0"/>
                <a:ea typeface="+mn-ea"/>
                <a:cs typeface="+mn-cs"/>
              </a:rPr>
              <a:t>Level of Service</a:t>
            </a:r>
          </a:p>
        </p:txBody>
      </p:sp>
      <p:pic>
        <p:nvPicPr>
          <p:cNvPr id="56" name="Graphic 55" descr="Clock with solid fill">
            <a:extLst>
              <a:ext uri="{FF2B5EF4-FFF2-40B4-BE49-F238E27FC236}">
                <a16:creationId xmlns:a16="http://schemas.microsoft.com/office/drawing/2014/main" id="{7B18849A-A919-6694-7423-BB79CA3037C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99" y="1931042"/>
            <a:ext cx="548640" cy="548640"/>
          </a:xfrm>
          <a:prstGeom prst="rect">
            <a:avLst/>
          </a:prstGeom>
        </p:spPr>
      </p:pic>
      <p:pic>
        <p:nvPicPr>
          <p:cNvPr id="58" name="Graphic 57" descr="Speedometer Middle with solid fill">
            <a:extLst>
              <a:ext uri="{FF2B5EF4-FFF2-40B4-BE49-F238E27FC236}">
                <a16:creationId xmlns:a16="http://schemas.microsoft.com/office/drawing/2014/main" id="{2C9A4ABD-B7F2-4D1C-BA58-F0BE8C1CDDC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8053" y="2644751"/>
            <a:ext cx="548640" cy="548640"/>
          </a:xfrm>
          <a:prstGeom prst="rect">
            <a:avLst/>
          </a:prstGeom>
        </p:spPr>
      </p:pic>
      <p:pic>
        <p:nvPicPr>
          <p:cNvPr id="60" name="Graphic 59" descr="Stopwatch 75% with solid fill">
            <a:extLst>
              <a:ext uri="{FF2B5EF4-FFF2-40B4-BE49-F238E27FC236}">
                <a16:creationId xmlns:a16="http://schemas.microsoft.com/office/drawing/2014/main" id="{F4403B7E-E199-1031-9A1E-DD974F1E1D0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98053" y="3427124"/>
            <a:ext cx="548640" cy="548640"/>
          </a:xfrm>
          <a:prstGeom prst="rect">
            <a:avLst/>
          </a:prstGeom>
        </p:spPr>
      </p:pic>
      <p:pic>
        <p:nvPicPr>
          <p:cNvPr id="62" name="Graphic 61" descr="Signal with solid fill">
            <a:extLst>
              <a:ext uri="{FF2B5EF4-FFF2-40B4-BE49-F238E27FC236}">
                <a16:creationId xmlns:a16="http://schemas.microsoft.com/office/drawing/2014/main" id="{725B05CA-4D35-D8F9-16B7-DEED5264C2F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73099" y="4149468"/>
            <a:ext cx="548640" cy="548640"/>
          </a:xfrm>
          <a:prstGeom prst="rect">
            <a:avLst/>
          </a:prstGeom>
        </p:spPr>
      </p:pic>
      <p:pic>
        <p:nvPicPr>
          <p:cNvPr id="64" name="Graphic 63" descr="Tally with solid fill">
            <a:extLst>
              <a:ext uri="{FF2B5EF4-FFF2-40B4-BE49-F238E27FC236}">
                <a16:creationId xmlns:a16="http://schemas.microsoft.com/office/drawing/2014/main" id="{04468D73-5D26-FAEE-DDCC-38C3E1A4744F}"/>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98053" y="4936447"/>
            <a:ext cx="548640" cy="548640"/>
          </a:xfrm>
          <a:prstGeom prst="rect">
            <a:avLst/>
          </a:prstGeom>
        </p:spPr>
      </p:pic>
      <p:pic>
        <p:nvPicPr>
          <p:cNvPr id="66" name="Graphic 65" descr="Stop outline">
            <a:extLst>
              <a:ext uri="{FF2B5EF4-FFF2-40B4-BE49-F238E27FC236}">
                <a16:creationId xmlns:a16="http://schemas.microsoft.com/office/drawing/2014/main" id="{7CECC48E-91A2-5665-4A73-182D07DF30B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272308" y="3427124"/>
            <a:ext cx="548640" cy="548640"/>
          </a:xfrm>
          <a:prstGeom prst="rect">
            <a:avLst/>
          </a:prstGeom>
        </p:spPr>
      </p:pic>
      <p:pic>
        <p:nvPicPr>
          <p:cNvPr id="70" name="Graphic 69" descr="Fork In Road with solid fill">
            <a:extLst>
              <a:ext uri="{FF2B5EF4-FFF2-40B4-BE49-F238E27FC236}">
                <a16:creationId xmlns:a16="http://schemas.microsoft.com/office/drawing/2014/main" id="{8080E6EC-BA37-9B52-F45D-4D26D592A821}"/>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272308" y="1931042"/>
            <a:ext cx="548640" cy="548640"/>
          </a:xfrm>
          <a:prstGeom prst="rect">
            <a:avLst/>
          </a:prstGeom>
        </p:spPr>
      </p:pic>
      <p:sp>
        <p:nvSpPr>
          <p:cNvPr id="76" name="TextBox 75">
            <a:extLst>
              <a:ext uri="{FF2B5EF4-FFF2-40B4-BE49-F238E27FC236}">
                <a16:creationId xmlns:a16="http://schemas.microsoft.com/office/drawing/2014/main" id="{475CE46B-FA0F-7E82-A84B-A29464156153}"/>
              </a:ext>
            </a:extLst>
          </p:cNvPr>
          <p:cNvSpPr txBox="1"/>
          <p:nvPr/>
        </p:nvSpPr>
        <p:spPr>
          <a:xfrm>
            <a:off x="4848358" y="4210229"/>
            <a:ext cx="1992895" cy="467820"/>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2400" dirty="0">
                <a:latin typeface="Franklin Gothic Medium" panose="020B0603020102020204" pitchFamily="34" charset="0"/>
              </a:rPr>
              <a:t>Coordination</a:t>
            </a:r>
          </a:p>
        </p:txBody>
      </p:sp>
      <p:pic>
        <p:nvPicPr>
          <p:cNvPr id="77" name="Graphic 76" descr="Upstairs with solid fill">
            <a:extLst>
              <a:ext uri="{FF2B5EF4-FFF2-40B4-BE49-F238E27FC236}">
                <a16:creationId xmlns:a16="http://schemas.microsoft.com/office/drawing/2014/main" id="{A4351328-AA6A-88FB-7EAE-299BA9329D10}"/>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4242590" y="2636055"/>
            <a:ext cx="548640" cy="548640"/>
          </a:xfrm>
          <a:prstGeom prst="rect">
            <a:avLst/>
          </a:prstGeom>
        </p:spPr>
      </p:pic>
      <p:sp>
        <p:nvSpPr>
          <p:cNvPr id="80" name="TextBox 79">
            <a:extLst>
              <a:ext uri="{FF2B5EF4-FFF2-40B4-BE49-F238E27FC236}">
                <a16:creationId xmlns:a16="http://schemas.microsoft.com/office/drawing/2014/main" id="{BEFFF3C5-FC9E-6104-FC3D-EAD61383B15A}"/>
              </a:ext>
            </a:extLst>
          </p:cNvPr>
          <p:cNvSpPr txBox="1"/>
          <p:nvPr/>
        </p:nvSpPr>
        <p:spPr>
          <a:xfrm>
            <a:off x="4820948" y="4969979"/>
            <a:ext cx="2542665" cy="467820"/>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Franklin Gothic Medium" panose="020B0603020102020204" pitchFamily="34" charset="0"/>
                <a:ea typeface="+mn-ea"/>
                <a:cs typeface="+mn-cs"/>
              </a:rPr>
              <a:t>Pedestrian Delay</a:t>
            </a:r>
          </a:p>
        </p:txBody>
      </p:sp>
      <p:pic>
        <p:nvPicPr>
          <p:cNvPr id="81" name="Graphic 80" descr="Walk outline">
            <a:extLst>
              <a:ext uri="{FF2B5EF4-FFF2-40B4-BE49-F238E27FC236}">
                <a16:creationId xmlns:a16="http://schemas.microsoft.com/office/drawing/2014/main" id="{8DF7564C-8ADA-B084-86C2-504FF9E52570}"/>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4242590" y="4936447"/>
            <a:ext cx="548640" cy="548640"/>
          </a:xfrm>
          <a:prstGeom prst="rect">
            <a:avLst/>
          </a:prstGeom>
        </p:spPr>
      </p:pic>
      <p:sp>
        <p:nvSpPr>
          <p:cNvPr id="85" name="TextBox 84">
            <a:extLst>
              <a:ext uri="{FF2B5EF4-FFF2-40B4-BE49-F238E27FC236}">
                <a16:creationId xmlns:a16="http://schemas.microsoft.com/office/drawing/2014/main" id="{D4261BC3-41F1-0769-7433-2BC3BA6F2719}"/>
              </a:ext>
            </a:extLst>
          </p:cNvPr>
          <p:cNvSpPr txBox="1"/>
          <p:nvPr/>
        </p:nvSpPr>
        <p:spPr>
          <a:xfrm>
            <a:off x="8440324" y="1931042"/>
            <a:ext cx="3657600" cy="467820"/>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2400" dirty="0">
                <a:latin typeface="Franklin Gothic Medium" panose="020B0603020102020204" pitchFamily="34" charset="0"/>
              </a:rPr>
              <a:t>Phase Termination</a:t>
            </a:r>
          </a:p>
        </p:txBody>
      </p:sp>
      <p:sp>
        <p:nvSpPr>
          <p:cNvPr id="86" name="TextBox 85">
            <a:extLst>
              <a:ext uri="{FF2B5EF4-FFF2-40B4-BE49-F238E27FC236}">
                <a16:creationId xmlns:a16="http://schemas.microsoft.com/office/drawing/2014/main" id="{38F9F891-290A-C2E9-2719-DEB2F708FF07}"/>
              </a:ext>
            </a:extLst>
          </p:cNvPr>
          <p:cNvSpPr txBox="1"/>
          <p:nvPr/>
        </p:nvSpPr>
        <p:spPr>
          <a:xfrm>
            <a:off x="8440324" y="2690792"/>
            <a:ext cx="3657600" cy="467820"/>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2400" dirty="0">
                <a:latin typeface="Franklin Gothic Medium" panose="020B0603020102020204" pitchFamily="34" charset="0"/>
              </a:rPr>
              <a:t>Yellow/Red </a:t>
            </a:r>
            <a:r>
              <a:rPr kumimoji="0" lang="en-US" sz="2400" b="0" i="0" u="none" strike="noStrike" kern="1200" cap="none" spc="0" normalizeH="0" baseline="0" noProof="0" dirty="0">
                <a:ln>
                  <a:noFill/>
                </a:ln>
                <a:effectLst/>
                <a:uLnTx/>
                <a:uFillTx/>
                <a:latin typeface="Franklin Gothic Medium" panose="020B0603020102020204" pitchFamily="34" charset="0"/>
                <a:ea typeface="+mn-ea"/>
                <a:cs typeface="+mn-cs"/>
              </a:rPr>
              <a:t>Actuation</a:t>
            </a:r>
            <a:r>
              <a:rPr lang="en-US" sz="2400" dirty="0">
                <a:latin typeface="Franklin Gothic Medium" panose="020B0603020102020204" pitchFamily="34" charset="0"/>
              </a:rPr>
              <a:t>s</a:t>
            </a:r>
          </a:p>
        </p:txBody>
      </p:sp>
      <p:sp>
        <p:nvSpPr>
          <p:cNvPr id="88" name="TextBox 87">
            <a:extLst>
              <a:ext uri="{FF2B5EF4-FFF2-40B4-BE49-F238E27FC236}">
                <a16:creationId xmlns:a16="http://schemas.microsoft.com/office/drawing/2014/main" id="{A6D2B583-B841-048B-0E80-DBA3B0751055}"/>
              </a:ext>
            </a:extLst>
          </p:cNvPr>
          <p:cNvSpPr txBox="1"/>
          <p:nvPr/>
        </p:nvSpPr>
        <p:spPr>
          <a:xfrm>
            <a:off x="8440324" y="3450542"/>
            <a:ext cx="3657600" cy="467820"/>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Franklin Gothic Medium" panose="020B0603020102020204" pitchFamily="34" charset="0"/>
                <a:ea typeface="+mn-ea"/>
                <a:cs typeface="+mn-cs"/>
              </a:rPr>
              <a:t>Splits</a:t>
            </a:r>
          </a:p>
        </p:txBody>
      </p:sp>
      <p:sp>
        <p:nvSpPr>
          <p:cNvPr id="90" name="TextBox 89">
            <a:extLst>
              <a:ext uri="{FF2B5EF4-FFF2-40B4-BE49-F238E27FC236}">
                <a16:creationId xmlns:a16="http://schemas.microsoft.com/office/drawing/2014/main" id="{6022C65F-E577-2A2A-6FA4-F372473FFF49}"/>
              </a:ext>
            </a:extLst>
          </p:cNvPr>
          <p:cNvSpPr txBox="1"/>
          <p:nvPr/>
        </p:nvSpPr>
        <p:spPr>
          <a:xfrm>
            <a:off x="8440324" y="4210229"/>
            <a:ext cx="3657600" cy="467820"/>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Franklin Gothic Medium" panose="020B0603020102020204" pitchFamily="34" charset="0"/>
                <a:ea typeface="+mn-ea"/>
                <a:cs typeface="+mn-cs"/>
              </a:rPr>
              <a:t>Left Turn Gap Acceptance</a:t>
            </a:r>
          </a:p>
        </p:txBody>
      </p:sp>
      <p:sp>
        <p:nvSpPr>
          <p:cNvPr id="92" name="TextBox 91">
            <a:extLst>
              <a:ext uri="{FF2B5EF4-FFF2-40B4-BE49-F238E27FC236}">
                <a16:creationId xmlns:a16="http://schemas.microsoft.com/office/drawing/2014/main" id="{D9B16418-E992-8340-8E02-096ADE3914A5}"/>
              </a:ext>
            </a:extLst>
          </p:cNvPr>
          <p:cNvSpPr txBox="1"/>
          <p:nvPr/>
        </p:nvSpPr>
        <p:spPr>
          <a:xfrm>
            <a:off x="8440324" y="4969979"/>
            <a:ext cx="3657600" cy="467820"/>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Franklin Gothic Medium" panose="020B0603020102020204" pitchFamily="34" charset="0"/>
                <a:ea typeface="+mn-ea"/>
                <a:cs typeface="+mn-cs"/>
              </a:rPr>
              <a:t>Preemption Count</a:t>
            </a:r>
          </a:p>
        </p:txBody>
      </p:sp>
      <p:pic>
        <p:nvPicPr>
          <p:cNvPr id="94" name="Graphic 93" descr="Pie chart outline">
            <a:extLst>
              <a:ext uri="{FF2B5EF4-FFF2-40B4-BE49-F238E27FC236}">
                <a16:creationId xmlns:a16="http://schemas.microsoft.com/office/drawing/2014/main" id="{D7D0C912-6B7E-07F8-D46B-81B051CA8050}"/>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7807367" y="1890600"/>
            <a:ext cx="548640" cy="548640"/>
          </a:xfrm>
          <a:prstGeom prst="rect">
            <a:avLst/>
          </a:prstGeom>
        </p:spPr>
      </p:pic>
      <p:pic>
        <p:nvPicPr>
          <p:cNvPr id="96" name="Graphic 95" descr="Harvey Balls 50% with solid fill">
            <a:extLst>
              <a:ext uri="{FF2B5EF4-FFF2-40B4-BE49-F238E27FC236}">
                <a16:creationId xmlns:a16="http://schemas.microsoft.com/office/drawing/2014/main" id="{560540CA-B964-CBDB-D9F0-1948595B805F}"/>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785920" y="3427124"/>
            <a:ext cx="548640" cy="548640"/>
          </a:xfrm>
          <a:prstGeom prst="rect">
            <a:avLst/>
          </a:prstGeom>
        </p:spPr>
      </p:pic>
      <p:pic>
        <p:nvPicPr>
          <p:cNvPr id="98" name="Graphic 97" descr="Arrow: Rotate left outline">
            <a:extLst>
              <a:ext uri="{FF2B5EF4-FFF2-40B4-BE49-F238E27FC236}">
                <a16:creationId xmlns:a16="http://schemas.microsoft.com/office/drawing/2014/main" id="{F4685B47-4D08-5553-DA2A-C77348FC7559}"/>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rot="5400000">
            <a:off x="7807367" y="4254544"/>
            <a:ext cx="548640" cy="548640"/>
          </a:xfrm>
          <a:prstGeom prst="rect">
            <a:avLst/>
          </a:prstGeom>
        </p:spPr>
      </p:pic>
      <p:pic>
        <p:nvPicPr>
          <p:cNvPr id="100" name="Graphic 99" descr="Siren with solid fill">
            <a:extLst>
              <a:ext uri="{FF2B5EF4-FFF2-40B4-BE49-F238E27FC236}">
                <a16:creationId xmlns:a16="http://schemas.microsoft.com/office/drawing/2014/main" id="{11966C5A-CC94-3998-DF55-AD32332BC86C}"/>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7838076" y="4929569"/>
            <a:ext cx="548640" cy="548640"/>
          </a:xfrm>
          <a:prstGeom prst="rect">
            <a:avLst/>
          </a:prstGeom>
        </p:spPr>
      </p:pic>
      <p:pic>
        <p:nvPicPr>
          <p:cNvPr id="102" name="Graphic 101" descr="Traffic light outline">
            <a:extLst>
              <a:ext uri="{FF2B5EF4-FFF2-40B4-BE49-F238E27FC236}">
                <a16:creationId xmlns:a16="http://schemas.microsoft.com/office/drawing/2014/main" id="{98D6E242-02DB-0EDA-8062-09E169814B3A}"/>
              </a:ext>
            </a:extLst>
          </p:cNvPr>
          <p:cNvPicPr>
            <a:picLocks noChangeAspect="1"/>
          </p:cNvPicPr>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807367" y="2641165"/>
            <a:ext cx="548640" cy="548640"/>
          </a:xfrm>
          <a:prstGeom prst="rect">
            <a:avLst/>
          </a:prstGeom>
        </p:spPr>
      </p:pic>
      <p:pic>
        <p:nvPicPr>
          <p:cNvPr id="104" name="Graphic 103" descr="Arrow Up with solid fill">
            <a:extLst>
              <a:ext uri="{FF2B5EF4-FFF2-40B4-BE49-F238E27FC236}">
                <a16:creationId xmlns:a16="http://schemas.microsoft.com/office/drawing/2014/main" id="{FB3A8C35-586B-558C-2E5B-2390C1AADE09}"/>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rot="2583516">
            <a:off x="4283318" y="4184329"/>
            <a:ext cx="548640" cy="548640"/>
          </a:xfrm>
          <a:prstGeom prst="rect">
            <a:avLst/>
          </a:prstGeom>
        </p:spPr>
      </p:pic>
    </p:spTree>
    <p:extLst>
      <p:ext uri="{BB962C8B-B14F-4D97-AF65-F5344CB8AC3E}">
        <p14:creationId xmlns:p14="http://schemas.microsoft.com/office/powerpoint/2010/main" val="85503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F06BE-D9FE-76AE-940D-AC79C73098F7}"/>
              </a:ext>
            </a:extLst>
          </p:cNvPr>
          <p:cNvSpPr>
            <a:spLocks noGrp="1"/>
          </p:cNvSpPr>
          <p:nvPr>
            <p:ph type="title"/>
          </p:nvPr>
        </p:nvSpPr>
        <p:spPr>
          <a:xfrm>
            <a:off x="312420" y="76518"/>
            <a:ext cx="10957630" cy="548640"/>
          </a:xfrm>
        </p:spPr>
        <p:txBody>
          <a:bodyPr/>
          <a:lstStyle/>
          <a:p>
            <a:r>
              <a:rPr lang="en-US">
                <a:latin typeface="Franklin Gothic Medium"/>
              </a:rPr>
              <a:t>Performance Measures for Traffic Signal Systems</a:t>
            </a:r>
            <a:endParaRPr lang="en-US"/>
          </a:p>
        </p:txBody>
      </p:sp>
      <p:sp>
        <p:nvSpPr>
          <p:cNvPr id="4" name="Text Placeholder 3">
            <a:extLst>
              <a:ext uri="{FF2B5EF4-FFF2-40B4-BE49-F238E27FC236}">
                <a16:creationId xmlns:a16="http://schemas.microsoft.com/office/drawing/2014/main" id="{E6A3C898-427C-F534-DC0B-1CA718D1FD49}"/>
              </a:ext>
            </a:extLst>
          </p:cNvPr>
          <p:cNvSpPr>
            <a:spLocks noGrp="1"/>
          </p:cNvSpPr>
          <p:nvPr>
            <p:ph type="body" sz="quarter" idx="13"/>
          </p:nvPr>
        </p:nvSpPr>
        <p:spPr>
          <a:xfrm>
            <a:off x="350520" y="628397"/>
            <a:ext cx="10957630" cy="456881"/>
          </a:xfrm>
        </p:spPr>
        <p:txBody>
          <a:bodyPr vert="horz" lIns="0" tIns="45720" rIns="0" bIns="45720" rtlCol="0" anchor="t">
            <a:noAutofit/>
          </a:bodyPr>
          <a:lstStyle/>
          <a:p>
            <a:r>
              <a:rPr lang="en-US">
                <a:ea typeface="+mn-lt"/>
                <a:cs typeface="+mn-lt"/>
              </a:rPr>
              <a:t>https://docs.lib.purdue.edu/cgi/viewcontent.cgi?article=1002&amp;context=jtrpaffdocs</a:t>
            </a:r>
            <a:endParaRPr lang="en-US"/>
          </a:p>
        </p:txBody>
      </p:sp>
      <p:sp>
        <p:nvSpPr>
          <p:cNvPr id="5" name="Slide Number Placeholder 4">
            <a:extLst>
              <a:ext uri="{FF2B5EF4-FFF2-40B4-BE49-F238E27FC236}">
                <a16:creationId xmlns:a16="http://schemas.microsoft.com/office/drawing/2014/main" id="{3F3ED215-02FE-1F51-61E1-1088B2029EE2}"/>
              </a:ext>
            </a:extLst>
          </p:cNvPr>
          <p:cNvSpPr>
            <a:spLocks noGrp="1"/>
          </p:cNvSpPr>
          <p:nvPr>
            <p:ph type="sldNum" sz="quarter" idx="4"/>
          </p:nvPr>
        </p:nvSpPr>
        <p:spPr/>
        <p:txBody>
          <a:bodyPr/>
          <a:lstStyle/>
          <a:p>
            <a:fld id="{81C94321-FAEA-47AE-93E9-6F9F45587916}" type="slidenum">
              <a:rPr lang="en-US" smtClean="0"/>
              <a:pPr/>
              <a:t>8</a:t>
            </a:fld>
            <a:endParaRPr lang="en-US"/>
          </a:p>
        </p:txBody>
      </p:sp>
      <p:pic>
        <p:nvPicPr>
          <p:cNvPr id="10" name="Picture 11" descr="Graphical user interface, website&#10;&#10;Description automatically generated">
            <a:extLst>
              <a:ext uri="{FF2B5EF4-FFF2-40B4-BE49-F238E27FC236}">
                <a16:creationId xmlns:a16="http://schemas.microsoft.com/office/drawing/2014/main" id="{36E07862-26EA-F6D2-F12B-53ACB8D74A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668" y="1266999"/>
            <a:ext cx="3716559" cy="4567809"/>
          </a:xfrm>
          <a:prstGeom prst="rect">
            <a:avLst/>
          </a:prstGeom>
        </p:spPr>
      </p:pic>
      <p:sp>
        <p:nvSpPr>
          <p:cNvPr id="7" name="Content Placeholder 6">
            <a:extLst>
              <a:ext uri="{FF2B5EF4-FFF2-40B4-BE49-F238E27FC236}">
                <a16:creationId xmlns:a16="http://schemas.microsoft.com/office/drawing/2014/main" id="{B53F3E19-6513-29D2-346D-FBA91BD86562}"/>
              </a:ext>
            </a:extLst>
          </p:cNvPr>
          <p:cNvSpPr>
            <a:spLocks noGrp="1"/>
          </p:cNvSpPr>
          <p:nvPr>
            <p:ph idx="1"/>
          </p:nvPr>
        </p:nvSpPr>
        <p:spPr/>
        <p:txBody>
          <a:bodyPr/>
          <a:lstStyle/>
          <a:p>
            <a:endParaRPr lang="en-US"/>
          </a:p>
        </p:txBody>
      </p:sp>
      <p:sp>
        <p:nvSpPr>
          <p:cNvPr id="9" name="TextBox 8">
            <a:extLst>
              <a:ext uri="{FF2B5EF4-FFF2-40B4-BE49-F238E27FC236}">
                <a16:creationId xmlns:a16="http://schemas.microsoft.com/office/drawing/2014/main" id="{258A1DD9-7E11-41ED-971B-F6D12FEED179}"/>
              </a:ext>
            </a:extLst>
          </p:cNvPr>
          <p:cNvSpPr txBox="1"/>
          <p:nvPr/>
        </p:nvSpPr>
        <p:spPr>
          <a:xfrm>
            <a:off x="8372161" y="3134348"/>
            <a:ext cx="2819400" cy="369332"/>
          </a:xfrm>
          <a:prstGeom prst="rect">
            <a:avLst/>
          </a:prstGeom>
          <a:noFill/>
        </p:spPr>
        <p:txBody>
          <a:bodyPr wrap="square" rtlCol="0">
            <a:spAutoFit/>
          </a:bodyPr>
          <a:lstStyle/>
          <a:p>
            <a:pPr algn="ctr"/>
            <a:r>
              <a:rPr lang="en-US" b="1"/>
              <a:t>Split Failure Monitor</a:t>
            </a:r>
          </a:p>
        </p:txBody>
      </p:sp>
      <p:pic>
        <p:nvPicPr>
          <p:cNvPr id="11" name="Picture 10">
            <a:extLst>
              <a:ext uri="{FF2B5EF4-FFF2-40B4-BE49-F238E27FC236}">
                <a16:creationId xmlns:a16="http://schemas.microsoft.com/office/drawing/2014/main" id="{50C85C56-4B80-7DC2-4EF3-CF2A3FCAE9E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6750" y="1266999"/>
            <a:ext cx="3238500" cy="2023081"/>
          </a:xfrm>
          <a:prstGeom prst="rect">
            <a:avLst/>
          </a:prstGeom>
          <a:noFill/>
          <a:ln w="9525">
            <a:noFill/>
            <a:miter lim="800000"/>
            <a:headEnd/>
            <a:tailEnd/>
          </a:ln>
        </p:spPr>
      </p:pic>
      <p:sp>
        <p:nvSpPr>
          <p:cNvPr id="12" name="TextBox 11">
            <a:extLst>
              <a:ext uri="{FF2B5EF4-FFF2-40B4-BE49-F238E27FC236}">
                <a16:creationId xmlns:a16="http://schemas.microsoft.com/office/drawing/2014/main" id="{CE274646-05C4-FE08-37E6-A0C9FB2D0510}"/>
              </a:ext>
            </a:extLst>
          </p:cNvPr>
          <p:cNvSpPr txBox="1"/>
          <p:nvPr/>
        </p:nvSpPr>
        <p:spPr>
          <a:xfrm>
            <a:off x="4514850" y="3134348"/>
            <a:ext cx="3162300" cy="369332"/>
          </a:xfrm>
          <a:prstGeom prst="rect">
            <a:avLst/>
          </a:prstGeom>
          <a:noFill/>
        </p:spPr>
        <p:txBody>
          <a:bodyPr wrap="square" rtlCol="0">
            <a:spAutoFit/>
          </a:bodyPr>
          <a:lstStyle/>
          <a:p>
            <a:r>
              <a:rPr lang="en-US" b="1"/>
              <a:t>Purdue Coordination Diagram</a:t>
            </a:r>
          </a:p>
        </p:txBody>
      </p:sp>
      <p:pic>
        <p:nvPicPr>
          <p:cNvPr id="13" name="Picture 12">
            <a:extLst>
              <a:ext uri="{FF2B5EF4-FFF2-40B4-BE49-F238E27FC236}">
                <a16:creationId xmlns:a16="http://schemas.microsoft.com/office/drawing/2014/main" id="{E5BDAF44-8E7F-3A13-EF56-D2C11F700FA6}"/>
              </a:ext>
            </a:extLst>
          </p:cNvPr>
          <p:cNvPicPr>
            <a:picLocks/>
          </p:cNvPicPr>
          <p:nvPr/>
        </p:nvPicPr>
        <p:blipFill>
          <a:blip r:embed="rId5" r:link="rId6" cstate="email">
            <a:extLst>
              <a:ext uri="{28A0092B-C50C-407E-A947-70E740481C1C}">
                <a14:useLocalDpi xmlns:a14="http://schemas.microsoft.com/office/drawing/2010/main"/>
              </a:ext>
            </a:extLst>
          </a:blip>
          <a:srcRect/>
          <a:stretch>
            <a:fillRect/>
          </a:stretch>
        </p:blipFill>
        <p:spPr>
          <a:xfrm>
            <a:off x="8149657" y="1400715"/>
            <a:ext cx="3264408" cy="1755648"/>
          </a:xfrm>
          <a:prstGeom prst="rect">
            <a:avLst/>
          </a:prstGeom>
        </p:spPr>
      </p:pic>
      <p:pic>
        <p:nvPicPr>
          <p:cNvPr id="14" name="Picture 13">
            <a:extLst>
              <a:ext uri="{FF2B5EF4-FFF2-40B4-BE49-F238E27FC236}">
                <a16:creationId xmlns:a16="http://schemas.microsoft.com/office/drawing/2014/main" id="{96AC799C-2912-24F2-477F-49981D32565B}"/>
              </a:ext>
            </a:extLst>
          </p:cNvPr>
          <p:cNvPicPr>
            <a:picLocks/>
          </p:cNvPicPr>
          <p:nvPr/>
        </p:nvPicPr>
        <p:blipFill>
          <a:blip r:embed="rId7" r:link="rId8" cstate="email">
            <a:extLst>
              <a:ext uri="{28A0092B-C50C-407E-A947-70E740481C1C}">
                <a14:useLocalDpi xmlns:a14="http://schemas.microsoft.com/office/drawing/2010/main"/>
              </a:ext>
            </a:extLst>
          </a:blip>
          <a:srcRect/>
          <a:stretch>
            <a:fillRect/>
          </a:stretch>
        </p:blipFill>
        <p:spPr>
          <a:xfrm>
            <a:off x="4412742" y="3851780"/>
            <a:ext cx="3264408" cy="1755648"/>
          </a:xfrm>
          <a:prstGeom prst="rect">
            <a:avLst/>
          </a:prstGeom>
        </p:spPr>
      </p:pic>
      <p:sp>
        <p:nvSpPr>
          <p:cNvPr id="16" name="TextBox 15">
            <a:extLst>
              <a:ext uri="{FF2B5EF4-FFF2-40B4-BE49-F238E27FC236}">
                <a16:creationId xmlns:a16="http://schemas.microsoft.com/office/drawing/2014/main" id="{535A2B0B-9F2F-8DD3-9F7C-F0222F8C2F10}"/>
              </a:ext>
            </a:extLst>
          </p:cNvPr>
          <p:cNvSpPr txBox="1"/>
          <p:nvPr/>
        </p:nvSpPr>
        <p:spPr>
          <a:xfrm>
            <a:off x="4514850" y="5690195"/>
            <a:ext cx="3162300" cy="369332"/>
          </a:xfrm>
          <a:prstGeom prst="rect">
            <a:avLst/>
          </a:prstGeom>
          <a:noFill/>
        </p:spPr>
        <p:txBody>
          <a:bodyPr wrap="square" rtlCol="0">
            <a:spAutoFit/>
          </a:bodyPr>
          <a:lstStyle/>
          <a:p>
            <a:pPr algn="ctr"/>
            <a:r>
              <a:rPr lang="en-US" b="1"/>
              <a:t>Approach Delay</a:t>
            </a:r>
          </a:p>
        </p:txBody>
      </p:sp>
      <p:pic>
        <p:nvPicPr>
          <p:cNvPr id="17" name="Picture 16">
            <a:extLst>
              <a:ext uri="{FF2B5EF4-FFF2-40B4-BE49-F238E27FC236}">
                <a16:creationId xmlns:a16="http://schemas.microsoft.com/office/drawing/2014/main" id="{283D2855-A622-A3EA-892B-DC559E43AD33}"/>
              </a:ext>
            </a:extLst>
          </p:cNvPr>
          <p:cNvPicPr>
            <a:picLocks/>
          </p:cNvPicPr>
          <p:nvPr/>
        </p:nvPicPr>
        <p:blipFill rotWithShape="1">
          <a:blip r:embed="rId9" r:link="rId10" cstate="email">
            <a:extLst>
              <a:ext uri="{28A0092B-C50C-407E-A947-70E740481C1C}">
                <a14:useLocalDpi xmlns:a14="http://schemas.microsoft.com/office/drawing/2010/main"/>
              </a:ext>
            </a:extLst>
          </a:blip>
          <a:srcRect/>
          <a:stretch>
            <a:fillRect/>
          </a:stretch>
        </p:blipFill>
        <p:spPr>
          <a:xfrm>
            <a:off x="8149657" y="3591515"/>
            <a:ext cx="3264408" cy="1923243"/>
          </a:xfrm>
          <a:prstGeom prst="rect">
            <a:avLst/>
          </a:prstGeom>
        </p:spPr>
      </p:pic>
      <p:sp>
        <p:nvSpPr>
          <p:cNvPr id="19" name="TextBox 18">
            <a:extLst>
              <a:ext uri="{FF2B5EF4-FFF2-40B4-BE49-F238E27FC236}">
                <a16:creationId xmlns:a16="http://schemas.microsoft.com/office/drawing/2014/main" id="{3A1D0A8A-3FD5-B310-0DE1-EB3A2FAA19F5}"/>
              </a:ext>
            </a:extLst>
          </p:cNvPr>
          <p:cNvSpPr txBox="1"/>
          <p:nvPr/>
        </p:nvSpPr>
        <p:spPr>
          <a:xfrm>
            <a:off x="8200711" y="5602593"/>
            <a:ext cx="3162300" cy="369332"/>
          </a:xfrm>
          <a:prstGeom prst="rect">
            <a:avLst/>
          </a:prstGeom>
          <a:noFill/>
        </p:spPr>
        <p:txBody>
          <a:bodyPr wrap="square" rtlCol="0">
            <a:spAutoFit/>
          </a:bodyPr>
          <a:lstStyle/>
          <a:p>
            <a:pPr algn="ctr"/>
            <a:r>
              <a:rPr lang="en-US" b="1" dirty="0"/>
              <a:t>Volume</a:t>
            </a:r>
          </a:p>
        </p:txBody>
      </p:sp>
    </p:spTree>
    <p:extLst>
      <p:ext uri="{BB962C8B-B14F-4D97-AF65-F5344CB8AC3E}">
        <p14:creationId xmlns:p14="http://schemas.microsoft.com/office/powerpoint/2010/main" val="220346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7026983-0144-ABFE-3EFE-29080E2C371A}"/>
              </a:ext>
            </a:extLst>
          </p:cNvPr>
          <p:cNvSpPr>
            <a:spLocks noGrp="1"/>
          </p:cNvSpPr>
          <p:nvPr>
            <p:ph type="title"/>
          </p:nvPr>
        </p:nvSpPr>
        <p:spPr/>
        <p:txBody>
          <a:bodyPr/>
          <a:lstStyle/>
          <a:p>
            <a:r>
              <a:rPr lang="en-US"/>
              <a:t>UDOT Open Source ATSPM Platform</a:t>
            </a:r>
          </a:p>
        </p:txBody>
      </p:sp>
      <p:sp>
        <p:nvSpPr>
          <p:cNvPr id="12" name="Content Placeholder 11">
            <a:extLst>
              <a:ext uri="{FF2B5EF4-FFF2-40B4-BE49-F238E27FC236}">
                <a16:creationId xmlns:a16="http://schemas.microsoft.com/office/drawing/2014/main" id="{9EC86A9C-A751-154B-B526-D0A6DCEF8870}"/>
              </a:ext>
            </a:extLst>
          </p:cNvPr>
          <p:cNvSpPr>
            <a:spLocks noGrp="1"/>
          </p:cNvSpPr>
          <p:nvPr>
            <p:ph idx="1"/>
          </p:nvPr>
        </p:nvSpPr>
        <p:spPr/>
        <p:txBody>
          <a:bodyPr/>
          <a:lstStyle/>
          <a:p>
            <a:endParaRPr lang="en-US"/>
          </a:p>
        </p:txBody>
      </p:sp>
      <p:sp>
        <p:nvSpPr>
          <p:cNvPr id="13" name="Text Placeholder 12">
            <a:extLst>
              <a:ext uri="{FF2B5EF4-FFF2-40B4-BE49-F238E27FC236}">
                <a16:creationId xmlns:a16="http://schemas.microsoft.com/office/drawing/2014/main" id="{881B44E4-BAC9-C06D-17E5-0417083D26AE}"/>
              </a:ext>
            </a:extLst>
          </p:cNvPr>
          <p:cNvSpPr>
            <a:spLocks noGrp="1"/>
          </p:cNvSpPr>
          <p:nvPr>
            <p:ph type="body" sz="quarter" idx="13"/>
          </p:nvPr>
        </p:nvSpPr>
        <p:spPr/>
        <p:txBody>
          <a:bodyPr/>
          <a:lstStyle/>
          <a:p>
            <a:r>
              <a:rPr lang="en-US"/>
              <a:t>https://udottraffic.utah.gov/ATSPM</a:t>
            </a:r>
          </a:p>
        </p:txBody>
      </p:sp>
      <p:sp>
        <p:nvSpPr>
          <p:cNvPr id="2" name="Slide Number Placeholder 1">
            <a:extLst>
              <a:ext uri="{FF2B5EF4-FFF2-40B4-BE49-F238E27FC236}">
                <a16:creationId xmlns:a16="http://schemas.microsoft.com/office/drawing/2014/main" id="{9678D422-FE59-80A0-996E-83A2D8F86E9E}"/>
              </a:ext>
            </a:extLst>
          </p:cNvPr>
          <p:cNvSpPr>
            <a:spLocks noGrp="1"/>
          </p:cNvSpPr>
          <p:nvPr>
            <p:ph type="sldNum" sz="quarter" idx="4"/>
          </p:nvPr>
        </p:nvSpPr>
        <p:spPr/>
        <p:txBody>
          <a:bodyPr/>
          <a:lstStyle/>
          <a:p>
            <a:fld id="{1F4C92FB-A11D-4C3E-AE17-9FD4422C62B9}" type="slidenum">
              <a:rPr lang="en-US" smtClean="0"/>
              <a:t>9</a:t>
            </a:fld>
            <a:endParaRPr lang="en-US"/>
          </a:p>
        </p:txBody>
      </p:sp>
      <p:pic>
        <p:nvPicPr>
          <p:cNvPr id="4" name="Picture 3">
            <a:extLst>
              <a:ext uri="{FF2B5EF4-FFF2-40B4-BE49-F238E27FC236}">
                <a16:creationId xmlns:a16="http://schemas.microsoft.com/office/drawing/2014/main" id="{0A51952A-A7B0-5F9C-0299-01C9933133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2660" y="1221676"/>
            <a:ext cx="4265777" cy="4825809"/>
          </a:xfrm>
          <a:prstGeom prst="rect">
            <a:avLst/>
          </a:prstGeom>
        </p:spPr>
      </p:pic>
      <p:pic>
        <p:nvPicPr>
          <p:cNvPr id="6" name="Picture 5">
            <a:extLst>
              <a:ext uri="{FF2B5EF4-FFF2-40B4-BE49-F238E27FC236}">
                <a16:creationId xmlns:a16="http://schemas.microsoft.com/office/drawing/2014/main" id="{22F1E8E4-3FF9-C7D7-EA22-3E35982F96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0819" y="1028113"/>
            <a:ext cx="3968578" cy="5019372"/>
          </a:xfrm>
          <a:prstGeom prst="rect">
            <a:avLst/>
          </a:prstGeom>
        </p:spPr>
      </p:pic>
    </p:spTree>
    <p:extLst>
      <p:ext uri="{BB962C8B-B14F-4D97-AF65-F5344CB8AC3E}">
        <p14:creationId xmlns:p14="http://schemas.microsoft.com/office/powerpoint/2010/main" val="213798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NRIX Presentation Template">
  <a:themeElements>
    <a:clrScheme name="INRIX">
      <a:dk1>
        <a:srgbClr val="000000"/>
      </a:dk1>
      <a:lt1>
        <a:srgbClr val="FFFFFF"/>
      </a:lt1>
      <a:dk2>
        <a:srgbClr val="0E366A"/>
      </a:dk2>
      <a:lt2>
        <a:srgbClr val="D8D8D8"/>
      </a:lt2>
      <a:accent1>
        <a:srgbClr val="0E366A"/>
      </a:accent1>
      <a:accent2>
        <a:srgbClr val="0070C0"/>
      </a:accent2>
      <a:accent3>
        <a:srgbClr val="69B3E7"/>
      </a:accent3>
      <a:accent4>
        <a:srgbClr val="F1C400"/>
      </a:accent4>
      <a:accent5>
        <a:srgbClr val="7F7F7F"/>
      </a:accent5>
      <a:accent6>
        <a:srgbClr val="3F3F3F"/>
      </a:accent6>
      <a:hlink>
        <a:srgbClr val="0070C0"/>
      </a:hlink>
      <a:folHlink>
        <a:srgbClr val="7F7F7F"/>
      </a:folHlink>
    </a:clrScheme>
    <a:fontScheme name="Custom 2">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NRIX Corporate PPT Template May 2020 FINAL" id="{6052318A-8B1D-47E7-90F0-5B364980024C}" vid="{954DDC3B-2B31-4F84-8E80-D9E96D54BCD6}"/>
    </a:ext>
  </a:extLst>
</a:theme>
</file>

<file path=ppt/theme/theme2.xml><?xml version="1.0" encoding="utf-8"?>
<a:theme xmlns:a="http://schemas.openxmlformats.org/drawingml/2006/main" name="INRIX Presentation Template">
  <a:themeElements>
    <a:clrScheme name="INRIX">
      <a:dk1>
        <a:srgbClr val="000000"/>
      </a:dk1>
      <a:lt1>
        <a:srgbClr val="FFFFFF"/>
      </a:lt1>
      <a:dk2>
        <a:srgbClr val="0E366A"/>
      </a:dk2>
      <a:lt2>
        <a:srgbClr val="D8D8D8"/>
      </a:lt2>
      <a:accent1>
        <a:srgbClr val="0E366A"/>
      </a:accent1>
      <a:accent2>
        <a:srgbClr val="0070C0"/>
      </a:accent2>
      <a:accent3>
        <a:srgbClr val="69B3E7"/>
      </a:accent3>
      <a:accent4>
        <a:srgbClr val="F1C400"/>
      </a:accent4>
      <a:accent5>
        <a:srgbClr val="7F7F7F"/>
      </a:accent5>
      <a:accent6>
        <a:srgbClr val="3F3F3F"/>
      </a:accent6>
      <a:hlink>
        <a:srgbClr val="0070C0"/>
      </a:hlink>
      <a:folHlink>
        <a:srgbClr val="7F7F7F"/>
      </a:folHlink>
    </a:clrScheme>
    <a:fontScheme name="Custom 2">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NRIX Corporate PPT Template May 2020 FINAL" id="{6052318A-8B1D-47E7-90F0-5B364980024C}" vid="{954DDC3B-2B31-4F84-8E80-D9E96D54BCD6}"/>
    </a:ext>
  </a:extLst>
</a:theme>
</file>

<file path=ppt/theme/theme3.xml><?xml version="1.0" encoding="utf-8"?>
<a:theme xmlns:a="http://schemas.openxmlformats.org/drawingml/2006/main" name="1_INRIX Presentation Template">
  <a:themeElements>
    <a:clrScheme name="INRIX">
      <a:dk1>
        <a:srgbClr val="000000"/>
      </a:dk1>
      <a:lt1>
        <a:srgbClr val="FFFFFF"/>
      </a:lt1>
      <a:dk2>
        <a:srgbClr val="0E366A"/>
      </a:dk2>
      <a:lt2>
        <a:srgbClr val="D8D8D8"/>
      </a:lt2>
      <a:accent1>
        <a:srgbClr val="0E366A"/>
      </a:accent1>
      <a:accent2>
        <a:srgbClr val="0070C0"/>
      </a:accent2>
      <a:accent3>
        <a:srgbClr val="69B3E7"/>
      </a:accent3>
      <a:accent4>
        <a:srgbClr val="F1C400"/>
      </a:accent4>
      <a:accent5>
        <a:srgbClr val="7F7F7F"/>
      </a:accent5>
      <a:accent6>
        <a:srgbClr val="3F3F3F"/>
      </a:accent6>
      <a:hlink>
        <a:srgbClr val="0070C0"/>
      </a:hlink>
      <a:folHlink>
        <a:srgbClr val="7F7F7F"/>
      </a:folHlink>
    </a:clrScheme>
    <a:fontScheme name="Custom 2">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NRIX Corporate PPT Template May 2020 FINAL" id="{6052318A-8B1D-47E7-90F0-5B364980024C}" vid="{954DDC3B-2B31-4F84-8E80-D9E96D54BCD6}"/>
    </a:ext>
  </a:extLst>
</a:theme>
</file>

<file path=ppt/theme/theme4.xml><?xml version="1.0" encoding="utf-8"?>
<a:theme xmlns:a="http://schemas.openxmlformats.org/drawingml/2006/main" name="INRIX Presentation Template">
  <a:themeElements>
    <a:clrScheme name="INRIX">
      <a:dk1>
        <a:srgbClr val="000000"/>
      </a:dk1>
      <a:lt1>
        <a:srgbClr val="FFFFFF"/>
      </a:lt1>
      <a:dk2>
        <a:srgbClr val="0E366A"/>
      </a:dk2>
      <a:lt2>
        <a:srgbClr val="D8D8D8"/>
      </a:lt2>
      <a:accent1>
        <a:srgbClr val="0E366A"/>
      </a:accent1>
      <a:accent2>
        <a:srgbClr val="0070C0"/>
      </a:accent2>
      <a:accent3>
        <a:srgbClr val="69B3E7"/>
      </a:accent3>
      <a:accent4>
        <a:srgbClr val="F1C400"/>
      </a:accent4>
      <a:accent5>
        <a:srgbClr val="7F7F7F"/>
      </a:accent5>
      <a:accent6>
        <a:srgbClr val="3F3F3F"/>
      </a:accent6>
      <a:hlink>
        <a:srgbClr val="0070C0"/>
      </a:hlink>
      <a:folHlink>
        <a:srgbClr val="7F7F7F"/>
      </a:folHlink>
    </a:clrScheme>
    <a:fontScheme name="Custom 2">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NRIX Corporate PPT Template May 2020 FINAL" id="{6052318A-8B1D-47E7-90F0-5B364980024C}" vid="{954DDC3B-2B31-4F84-8E80-D9E96D54BCD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Flow_SignoffStatus xmlns="5b192363-d055-4ce3-a940-c66790c0e84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DBF70099C30F546B0DFF80AE0A762F3" ma:contentTypeVersion="16" ma:contentTypeDescription="Create a new document." ma:contentTypeScope="" ma:versionID="690e82cc10a501c43ed8b6dfdca48471">
  <xsd:schema xmlns:xsd="http://www.w3.org/2001/XMLSchema" xmlns:xs="http://www.w3.org/2001/XMLSchema" xmlns:p="http://schemas.microsoft.com/office/2006/metadata/properties" xmlns:ns2="55a20131-6c3c-40c9-b31d-1d978a994628" xmlns:ns3="http://schemas.microsoft.com/sharepoint/v4" xmlns:ns4="8f110486-fc96-4b88-af02-4660d1605c9a" xmlns:ns5="5b192363-d055-4ce3-a940-c66790c0e84c" targetNamespace="http://schemas.microsoft.com/office/2006/metadata/properties" ma:root="true" ma:fieldsID="bfff13f6e75fb0208ed644df91a153d0" ns2:_="" ns3:_="" ns4:_="" ns5:_="">
    <xsd:import namespace="55a20131-6c3c-40c9-b31d-1d978a994628"/>
    <xsd:import namespace="http://schemas.microsoft.com/sharepoint/v4"/>
    <xsd:import namespace="8f110486-fc96-4b88-af02-4660d1605c9a"/>
    <xsd:import namespace="5b192363-d055-4ce3-a940-c66790c0e84c"/>
    <xsd:element name="properties">
      <xsd:complexType>
        <xsd:sequence>
          <xsd:element name="documentManagement">
            <xsd:complexType>
              <xsd:all>
                <xsd:element ref="ns2:SharedWithUsers" minOccurs="0"/>
                <xsd:element ref="ns2:SharedWithDetails" minOccurs="0"/>
                <xsd:element ref="ns3:IconOverlay" minOccurs="0"/>
                <xsd:element ref="ns4:LastSharedByUser" minOccurs="0"/>
                <xsd:element ref="ns4:LastSharedByTime" minOccurs="0"/>
                <xsd:element ref="ns5:MediaServiceMetadata" minOccurs="0"/>
                <xsd:element ref="ns5:MediaServiceFastMetadata" minOccurs="0"/>
                <xsd:element ref="ns5:MediaServiceDateTaken" minOccurs="0"/>
                <xsd:element ref="ns5:MediaServiceAutoTags" minOccurs="0"/>
                <xsd:element ref="ns5:MediaServiceLocation" minOccurs="0"/>
                <xsd:element ref="ns5:MediaServiceOCR" minOccurs="0"/>
                <xsd:element ref="ns5:_Flow_SignoffStatus" minOccurs="0"/>
                <xsd:element ref="ns5:MediaServiceEventHashCode" minOccurs="0"/>
                <xsd:element ref="ns5:MediaServiceGenerationTime" minOccurs="0"/>
                <xsd:element ref="ns5:MediaServiceAutoKeyPoints" minOccurs="0"/>
                <xsd:element ref="ns5: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20131-6c3c-40c9-b31d-1d978a99462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110486-fc96-4b88-af02-4660d1605c9a" elementFormDefault="qualified">
    <xsd:import namespace="http://schemas.microsoft.com/office/2006/documentManagement/types"/>
    <xsd:import namespace="http://schemas.microsoft.com/office/infopath/2007/PartnerControls"/>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b192363-d055-4ce3-a940-c66790c0e84c"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_Flow_SignoffStatus" ma:index="19" nillable="true" ma:displayName="Sign-off status" ma:internalName="_x0024_Resources_x003a_core_x002c_Signoff_Status_x003b_">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E0296F-730F-4769-81F4-4C6B9E2E8933}">
  <ds:schemaRefs>
    <ds:schemaRef ds:uri="http://schemas.microsoft.com/office/2006/documentManagement/types"/>
    <ds:schemaRef ds:uri="http://schemas.microsoft.com/office/infopath/2007/PartnerControls"/>
    <ds:schemaRef ds:uri="http://purl.org/dc/terms/"/>
    <ds:schemaRef ds:uri="8f110486-fc96-4b88-af02-4660d1605c9a"/>
    <ds:schemaRef ds:uri="http://schemas.microsoft.com/office/2006/metadata/properties"/>
    <ds:schemaRef ds:uri="http://purl.org/dc/elements/1.1/"/>
    <ds:schemaRef ds:uri="http://www.w3.org/XML/1998/namespace"/>
    <ds:schemaRef ds:uri="http://schemas.openxmlformats.org/package/2006/metadata/core-properties"/>
    <ds:schemaRef ds:uri="http://purl.org/dc/dcmitype/"/>
    <ds:schemaRef ds:uri="5b192363-d055-4ce3-a940-c66790c0e84c"/>
    <ds:schemaRef ds:uri="http://schemas.microsoft.com/sharepoint/v4"/>
    <ds:schemaRef ds:uri="55a20131-6c3c-40c9-b31d-1d978a994628"/>
  </ds:schemaRefs>
</ds:datastoreItem>
</file>

<file path=customXml/itemProps2.xml><?xml version="1.0" encoding="utf-8"?>
<ds:datastoreItem xmlns:ds="http://schemas.openxmlformats.org/officeDocument/2006/customXml" ds:itemID="{FC855592-10E1-458E-AE89-EEFD003AEE78}">
  <ds:schemaRefs>
    <ds:schemaRef ds:uri="55a20131-6c3c-40c9-b31d-1d978a994628"/>
    <ds:schemaRef ds:uri="5b192363-d055-4ce3-a940-c66790c0e84c"/>
    <ds:schemaRef ds:uri="8f110486-fc96-4b88-af02-4660d1605c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2DEDD2F-160C-46B4-A8E8-437F21844455}">
  <ds:schemaRefs>
    <ds:schemaRef ds:uri="http://schemas.microsoft.com/sharepoint/v3/contenttype/forms"/>
  </ds:schemaRefs>
</ds:datastoreItem>
</file>

<file path=docMetadata/LabelInfo.xml><?xml version="1.0" encoding="utf-8"?>
<clbl:labelList xmlns:clbl="http://schemas.microsoft.com/office/2020/mipLabelMetadata">
  <clbl:label id="{6ad2e4da-8c92-4e58-8877-ed06b8918379}" enabled="0" method="" siteId="{6ad2e4da-8c92-4e58-8877-ed06b8918379}" removed="1"/>
</clbl:labelList>
</file>

<file path=docProps/app.xml><?xml version="1.0" encoding="utf-8"?>
<Properties xmlns="http://schemas.openxmlformats.org/officeDocument/2006/extended-properties" xmlns:vt="http://schemas.openxmlformats.org/officeDocument/2006/docPropsVTypes">
  <Template>INRIX Corporate PPT Template May 2020 FINAL</Template>
  <TotalTime>11567</TotalTime>
  <Words>1418</Words>
  <Application>Microsoft Office PowerPoint</Application>
  <PresentationFormat>Widescreen</PresentationFormat>
  <Paragraphs>259</Paragraphs>
  <Slides>23</Slides>
  <Notes>16</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23</vt:i4>
      </vt:variant>
    </vt:vector>
  </HeadingPairs>
  <TitlesOfParts>
    <vt:vector size="31" baseType="lpstr">
      <vt:lpstr>Franklin Gothic Book</vt:lpstr>
      <vt:lpstr>Franklin Gothic Medium</vt:lpstr>
      <vt:lpstr>Arial</vt:lpstr>
      <vt:lpstr>Calibri</vt:lpstr>
      <vt:lpstr>INRIX Presentation Template</vt:lpstr>
      <vt:lpstr>INRIX Presentation Template</vt:lpstr>
      <vt:lpstr>1_INRIX Presentation Template</vt:lpstr>
      <vt:lpstr>INRIX Presentation Template</vt:lpstr>
      <vt:lpstr>PowerPoint Presentation</vt:lpstr>
      <vt:lpstr>Agenda</vt:lpstr>
      <vt:lpstr>The Opportunity</vt:lpstr>
      <vt:lpstr>These Solutions Don’t Scale</vt:lpstr>
      <vt:lpstr>Current Practice </vt:lpstr>
      <vt:lpstr>What are Automated Traffic Signal Performance Measures?</vt:lpstr>
      <vt:lpstr>What are Signal Performance Measures?</vt:lpstr>
      <vt:lpstr>Performance Measures for Traffic Signal Systems</vt:lpstr>
      <vt:lpstr>UDOT Open Source ATSPM Platform</vt:lpstr>
      <vt:lpstr>What are agencies using them for? </vt:lpstr>
      <vt:lpstr>PowerPoint Presentation</vt:lpstr>
      <vt:lpstr>GPS Based Signal Performance Measures</vt:lpstr>
      <vt:lpstr>The Metrics – Assumptions</vt:lpstr>
      <vt:lpstr>Developing the Metrics</vt:lpstr>
      <vt:lpstr>Real Trajectory Data</vt:lpstr>
      <vt:lpstr>Derive Insights from the Vehicles Themselves</vt:lpstr>
      <vt:lpstr>PowerPoint Presentation</vt:lpstr>
      <vt:lpstr>Sensor-Based / Detector-Based SPMs</vt:lpstr>
      <vt:lpstr>GPS, Trajectory-Based SPMs</vt:lpstr>
      <vt:lpstr>Use Case - Washington County – Customer Complaint Response</vt:lpstr>
      <vt:lpstr>Use Case #3 Washington County Customer Complaint Response</vt:lpstr>
      <vt:lpstr>Washington County Energy Calculator Example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INRIX IQ Signal Analytics</dc:title>
  <dc:creator>Steve Remias</dc:creator>
  <cp:lastModifiedBy>Steve Remias</cp:lastModifiedBy>
  <cp:revision>5</cp:revision>
  <cp:lastPrinted>2022-05-23T13:18:58Z</cp:lastPrinted>
  <dcterms:created xsi:type="dcterms:W3CDTF">2021-09-13T16:04:29Z</dcterms:created>
  <dcterms:modified xsi:type="dcterms:W3CDTF">2023-04-20T21:41:23Z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0x0101008DBF70099C30F546B0DFF80AE0A762F3</vt:lpwstr>
  </property>
  <property fmtid="{D5CDD505-2E9C-101B-9397-08002B2CF9AE}" pid="3" name="Order">
    <vt:r8>1695000</vt:r8>
  </property>
  <property fmtid="{D5CDD505-2E9C-101B-9397-08002B2CF9AE}" pid="4" name="URL">
    <vt:lpwstr/>
  </property>
  <property fmtid="{D5CDD505-2E9C-101B-9397-08002B2CF9AE}" pid="5" name="xd_ProgID">
    <vt:lpwstr/>
  </property>
  <property fmtid="{D5CDD505-2E9C-101B-9397-08002B2CF9AE}" pid="6" name="TemplateUrl">
    <vt:lpwstr/>
  </property>
  <property fmtid="{D5CDD505-2E9C-101B-9397-08002B2CF9AE}" pid="7" name="_ExtendedDescription">
    <vt:lpwstr/>
  </property>
  <property fmtid="{D5CDD505-2E9C-101B-9397-08002B2CF9AE}" pid="8" name="_CopySource">
    <vt:lpwstr>https://inrix.sharepoint.com/Marketing/Shared Documents/Decks/INRIX Corporate PPT Template May 2020 FINAL.potx</vt:lpwstr>
  </property>
</Properties>
</file>