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6" r:id="rId2"/>
    <p:sldId id="267" r:id="rId3"/>
    <p:sldId id="268" r:id="rId4"/>
    <p:sldId id="269" r:id="rId5"/>
    <p:sldId id="275" r:id="rId6"/>
    <p:sldId id="276" r:id="rId7"/>
    <p:sldId id="277" r:id="rId8"/>
    <p:sldId id="278" r:id="rId9"/>
    <p:sldId id="279" r:id="rId10"/>
    <p:sldId id="274" r:id="rId11"/>
    <p:sldId id="280" r:id="rId12"/>
    <p:sldId id="282" r:id="rId13"/>
    <p:sldId id="273"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5427" autoAdjust="0"/>
  </p:normalViewPr>
  <p:slideViewPr>
    <p:cSldViewPr snapToGrid="0">
      <p:cViewPr varScale="1">
        <p:scale>
          <a:sx n="83" d="100"/>
          <a:sy n="83" d="100"/>
        </p:scale>
        <p:origin x="631"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018C7-08D9-40BE-8C91-B2EF4F038A80}"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A05FFD42-E2BC-49DB-97A6-DEF66E06E44C}">
      <dgm:prSet/>
      <dgm:spPr/>
      <dgm:t>
        <a:bodyPr/>
        <a:lstStyle/>
        <a:p>
          <a:r>
            <a:rPr lang="en-US"/>
            <a:t>Licensing</a:t>
          </a:r>
        </a:p>
      </dgm:t>
    </dgm:pt>
    <dgm:pt modelId="{09433174-1D2D-46D6-A18A-E5FE8E72B855}" type="parTrans" cxnId="{212A7CE4-3FF0-47E8-948E-71FACA7E9B01}">
      <dgm:prSet/>
      <dgm:spPr/>
      <dgm:t>
        <a:bodyPr/>
        <a:lstStyle/>
        <a:p>
          <a:endParaRPr lang="en-US"/>
        </a:p>
      </dgm:t>
    </dgm:pt>
    <dgm:pt modelId="{C56273A2-D746-49C5-B9C1-A8A42E9D491F}" type="sibTrans" cxnId="{212A7CE4-3FF0-47E8-948E-71FACA7E9B01}">
      <dgm:prSet/>
      <dgm:spPr/>
      <dgm:t>
        <a:bodyPr/>
        <a:lstStyle/>
        <a:p>
          <a:endParaRPr lang="en-US"/>
        </a:p>
      </dgm:t>
    </dgm:pt>
    <dgm:pt modelId="{DE2683D6-0AF2-438B-A9D5-D62474429E8C}">
      <dgm:prSet/>
      <dgm:spPr/>
      <dgm:t>
        <a:bodyPr/>
        <a:lstStyle/>
        <a:p>
          <a:r>
            <a:rPr lang="en-US"/>
            <a:t>Insurance</a:t>
          </a:r>
        </a:p>
      </dgm:t>
    </dgm:pt>
    <dgm:pt modelId="{DF689AB7-E104-436D-8138-6360F7FA98F4}" type="parTrans" cxnId="{21A7E747-438E-48E4-AD79-6C9A803A1881}">
      <dgm:prSet/>
      <dgm:spPr/>
      <dgm:t>
        <a:bodyPr/>
        <a:lstStyle/>
        <a:p>
          <a:endParaRPr lang="en-US"/>
        </a:p>
      </dgm:t>
    </dgm:pt>
    <dgm:pt modelId="{3BF2718A-BD9D-4CBC-BEA8-3F2FB455D2D9}" type="sibTrans" cxnId="{21A7E747-438E-48E4-AD79-6C9A803A1881}">
      <dgm:prSet/>
      <dgm:spPr/>
      <dgm:t>
        <a:bodyPr/>
        <a:lstStyle/>
        <a:p>
          <a:endParaRPr lang="en-US"/>
        </a:p>
      </dgm:t>
    </dgm:pt>
    <dgm:pt modelId="{CC5F08B0-4E98-4864-82A4-1A6F1FC42D06}">
      <dgm:prSet/>
      <dgm:spPr/>
      <dgm:t>
        <a:bodyPr/>
        <a:lstStyle/>
        <a:p>
          <a:r>
            <a:rPr lang="en-US"/>
            <a:t>Liability insurance mandatory, typically $10-$50 per flight</a:t>
          </a:r>
        </a:p>
      </dgm:t>
    </dgm:pt>
    <dgm:pt modelId="{697F74D4-D491-4752-AB3D-72D5F51B0F3A}" type="parTrans" cxnId="{63B5B047-D102-44E0-91AD-592E41867A96}">
      <dgm:prSet/>
      <dgm:spPr/>
      <dgm:t>
        <a:bodyPr/>
        <a:lstStyle/>
        <a:p>
          <a:endParaRPr lang="en-US"/>
        </a:p>
      </dgm:t>
    </dgm:pt>
    <dgm:pt modelId="{2EE22B74-41E2-47B9-9C4A-4FDE8F39B055}" type="sibTrans" cxnId="{63B5B047-D102-44E0-91AD-592E41867A96}">
      <dgm:prSet/>
      <dgm:spPr/>
      <dgm:t>
        <a:bodyPr/>
        <a:lstStyle/>
        <a:p>
          <a:endParaRPr lang="en-US"/>
        </a:p>
      </dgm:t>
    </dgm:pt>
    <dgm:pt modelId="{061EF436-2574-43E0-A232-EE9974E42D39}">
      <dgm:prSet/>
      <dgm:spPr/>
      <dgm:t>
        <a:bodyPr/>
        <a:lstStyle/>
        <a:p>
          <a:r>
            <a:rPr lang="en-US"/>
            <a:t>Airspace</a:t>
          </a:r>
        </a:p>
      </dgm:t>
    </dgm:pt>
    <dgm:pt modelId="{29C9DB23-F810-4F44-B5CB-A8DF5C040763}" type="parTrans" cxnId="{E66959F1-93F1-4E73-B42C-7856005FE317}">
      <dgm:prSet/>
      <dgm:spPr/>
      <dgm:t>
        <a:bodyPr/>
        <a:lstStyle/>
        <a:p>
          <a:endParaRPr lang="en-US"/>
        </a:p>
      </dgm:t>
    </dgm:pt>
    <dgm:pt modelId="{4DE09BF4-4F1A-4D7D-9BCD-410C11E45852}" type="sibTrans" cxnId="{E66959F1-93F1-4E73-B42C-7856005FE317}">
      <dgm:prSet/>
      <dgm:spPr/>
      <dgm:t>
        <a:bodyPr/>
        <a:lstStyle/>
        <a:p>
          <a:endParaRPr lang="en-US"/>
        </a:p>
      </dgm:t>
    </dgm:pt>
    <dgm:pt modelId="{1AD4BC93-DF74-475E-8B7D-94089FF15C71}">
      <dgm:prSet/>
      <dgm:spPr/>
      <dgm:t>
        <a:bodyPr/>
        <a:lstStyle/>
        <a:p>
          <a:r>
            <a:rPr lang="en-US" dirty="0"/>
            <a:t>No flying near airports, hospitals, stadiums</a:t>
          </a:r>
        </a:p>
      </dgm:t>
    </dgm:pt>
    <dgm:pt modelId="{08DE5034-6005-452A-BCA1-2B58B3B3A3B2}" type="parTrans" cxnId="{D19D40F1-93EF-4BDA-8093-296082EB174C}">
      <dgm:prSet/>
      <dgm:spPr/>
      <dgm:t>
        <a:bodyPr/>
        <a:lstStyle/>
        <a:p>
          <a:endParaRPr lang="en-US"/>
        </a:p>
      </dgm:t>
    </dgm:pt>
    <dgm:pt modelId="{6FADE4C3-CEA7-4104-A239-978FB437AE9A}" type="sibTrans" cxnId="{D19D40F1-93EF-4BDA-8093-296082EB174C}">
      <dgm:prSet/>
      <dgm:spPr/>
      <dgm:t>
        <a:bodyPr/>
        <a:lstStyle/>
        <a:p>
          <a:endParaRPr lang="en-US"/>
        </a:p>
      </dgm:t>
    </dgm:pt>
    <dgm:pt modelId="{83E6A4A7-B599-4AA2-BB96-7C8556147D14}">
      <dgm:prSet/>
      <dgm:spPr/>
      <dgm:t>
        <a:bodyPr/>
        <a:lstStyle/>
        <a:p>
          <a:r>
            <a:rPr lang="en-US"/>
            <a:t>Land ownership</a:t>
          </a:r>
        </a:p>
      </dgm:t>
    </dgm:pt>
    <dgm:pt modelId="{3F7F2144-A2B6-41B6-BB0B-9AAC3C51360E}" type="parTrans" cxnId="{2970F3CD-3D76-4637-BF0D-366C7B0A8153}">
      <dgm:prSet/>
      <dgm:spPr/>
      <dgm:t>
        <a:bodyPr/>
        <a:lstStyle/>
        <a:p>
          <a:endParaRPr lang="en-US"/>
        </a:p>
      </dgm:t>
    </dgm:pt>
    <dgm:pt modelId="{A8BFF76E-909A-49C4-BE14-7B0A08287213}" type="sibTrans" cxnId="{2970F3CD-3D76-4637-BF0D-366C7B0A8153}">
      <dgm:prSet/>
      <dgm:spPr/>
      <dgm:t>
        <a:bodyPr/>
        <a:lstStyle/>
        <a:p>
          <a:endParaRPr lang="en-US"/>
        </a:p>
      </dgm:t>
    </dgm:pt>
    <dgm:pt modelId="{D40DACB3-AF84-416D-8D7B-6248FF7D35EA}">
      <dgm:prSet/>
      <dgm:spPr/>
      <dgm:t>
        <a:bodyPr/>
        <a:lstStyle/>
        <a:p>
          <a:r>
            <a:rPr lang="en-US" dirty="0"/>
            <a:t>Not able to fly on federal land</a:t>
          </a:r>
        </a:p>
      </dgm:t>
    </dgm:pt>
    <dgm:pt modelId="{7CE4011F-8673-41AC-A975-BA5627BC8959}" type="parTrans" cxnId="{ADFC9528-E203-4410-A14B-8F6B9AAF7197}">
      <dgm:prSet/>
      <dgm:spPr/>
      <dgm:t>
        <a:bodyPr/>
        <a:lstStyle/>
        <a:p>
          <a:endParaRPr lang="en-US"/>
        </a:p>
      </dgm:t>
    </dgm:pt>
    <dgm:pt modelId="{87076473-7663-482F-BA52-9E516CC6A24B}" type="sibTrans" cxnId="{ADFC9528-E203-4410-A14B-8F6B9AAF7197}">
      <dgm:prSet/>
      <dgm:spPr/>
      <dgm:t>
        <a:bodyPr/>
        <a:lstStyle/>
        <a:p>
          <a:endParaRPr lang="en-US"/>
        </a:p>
      </dgm:t>
    </dgm:pt>
    <dgm:pt modelId="{8A03549F-CA6D-4985-9041-7E408C274F13}">
      <dgm:prSet/>
      <dgm:spPr/>
      <dgm:t>
        <a:bodyPr/>
        <a:lstStyle/>
        <a:p>
          <a:r>
            <a:rPr lang="en-US" dirty="0"/>
            <a:t>FAA Remote Pilot Certificate (aka Part 107)</a:t>
          </a:r>
        </a:p>
      </dgm:t>
    </dgm:pt>
    <dgm:pt modelId="{092249BC-2F64-4094-A248-6CF65BBFB1E9}" type="sibTrans" cxnId="{5392F792-5EE8-436E-8812-600474DA2F90}">
      <dgm:prSet/>
      <dgm:spPr/>
      <dgm:t>
        <a:bodyPr/>
        <a:lstStyle/>
        <a:p>
          <a:endParaRPr lang="en-US"/>
        </a:p>
      </dgm:t>
    </dgm:pt>
    <dgm:pt modelId="{5FA6CFD2-1E85-42BE-91A3-D05A2E3B340C}" type="parTrans" cxnId="{5392F792-5EE8-436E-8812-600474DA2F90}">
      <dgm:prSet/>
      <dgm:spPr/>
      <dgm:t>
        <a:bodyPr/>
        <a:lstStyle/>
        <a:p>
          <a:endParaRPr lang="en-US"/>
        </a:p>
      </dgm:t>
    </dgm:pt>
    <dgm:pt modelId="{A4B4F68E-8BA8-429A-91FE-8166F4731033}" type="pres">
      <dgm:prSet presAssocID="{8D4018C7-08D9-40BE-8C91-B2EF4F038A80}" presName="Name0" presStyleCnt="0">
        <dgm:presLayoutVars>
          <dgm:dir/>
          <dgm:animLvl val="lvl"/>
          <dgm:resizeHandles val="exact"/>
        </dgm:presLayoutVars>
      </dgm:prSet>
      <dgm:spPr/>
    </dgm:pt>
    <dgm:pt modelId="{4F3ED856-5748-4635-817F-85DBC374368A}" type="pres">
      <dgm:prSet presAssocID="{A05FFD42-E2BC-49DB-97A6-DEF66E06E44C}" presName="linNode" presStyleCnt="0"/>
      <dgm:spPr/>
    </dgm:pt>
    <dgm:pt modelId="{98CC8D16-A258-4407-84AC-FED5B2837553}" type="pres">
      <dgm:prSet presAssocID="{A05FFD42-E2BC-49DB-97A6-DEF66E06E44C}" presName="parentText" presStyleLbl="node1" presStyleIdx="0" presStyleCnt="4">
        <dgm:presLayoutVars>
          <dgm:chMax val="1"/>
          <dgm:bulletEnabled val="1"/>
        </dgm:presLayoutVars>
      </dgm:prSet>
      <dgm:spPr/>
    </dgm:pt>
    <dgm:pt modelId="{F29D402D-F25E-4209-86A0-4DE34D2EECFC}" type="pres">
      <dgm:prSet presAssocID="{A05FFD42-E2BC-49DB-97A6-DEF66E06E44C}" presName="descendantText" presStyleLbl="alignAccFollowNode1" presStyleIdx="0" presStyleCnt="4">
        <dgm:presLayoutVars>
          <dgm:bulletEnabled val="1"/>
        </dgm:presLayoutVars>
      </dgm:prSet>
      <dgm:spPr/>
    </dgm:pt>
    <dgm:pt modelId="{D89DD9C4-3FC8-429B-80C7-EFC2C0144EE3}" type="pres">
      <dgm:prSet presAssocID="{C56273A2-D746-49C5-B9C1-A8A42E9D491F}" presName="sp" presStyleCnt="0"/>
      <dgm:spPr/>
    </dgm:pt>
    <dgm:pt modelId="{FAA9BD15-B0E3-4C84-B2F3-67D1590A6074}" type="pres">
      <dgm:prSet presAssocID="{DE2683D6-0AF2-438B-A9D5-D62474429E8C}" presName="linNode" presStyleCnt="0"/>
      <dgm:spPr/>
    </dgm:pt>
    <dgm:pt modelId="{8F29F261-A19E-4C6E-8A2E-2BDB1ACFF3A7}" type="pres">
      <dgm:prSet presAssocID="{DE2683D6-0AF2-438B-A9D5-D62474429E8C}" presName="parentText" presStyleLbl="node1" presStyleIdx="1" presStyleCnt="4">
        <dgm:presLayoutVars>
          <dgm:chMax val="1"/>
          <dgm:bulletEnabled val="1"/>
        </dgm:presLayoutVars>
      </dgm:prSet>
      <dgm:spPr/>
    </dgm:pt>
    <dgm:pt modelId="{F2814FB8-D9A9-4173-9DE8-A682AEB3DEE7}" type="pres">
      <dgm:prSet presAssocID="{DE2683D6-0AF2-438B-A9D5-D62474429E8C}" presName="descendantText" presStyleLbl="alignAccFollowNode1" presStyleIdx="1" presStyleCnt="4">
        <dgm:presLayoutVars>
          <dgm:bulletEnabled val="1"/>
        </dgm:presLayoutVars>
      </dgm:prSet>
      <dgm:spPr/>
    </dgm:pt>
    <dgm:pt modelId="{110160D6-9775-4019-A280-253CCE2FE130}" type="pres">
      <dgm:prSet presAssocID="{3BF2718A-BD9D-4CBC-BEA8-3F2FB455D2D9}" presName="sp" presStyleCnt="0"/>
      <dgm:spPr/>
    </dgm:pt>
    <dgm:pt modelId="{1B4ED3C6-6801-41C4-9528-7F86461D6678}" type="pres">
      <dgm:prSet presAssocID="{061EF436-2574-43E0-A232-EE9974E42D39}" presName="linNode" presStyleCnt="0"/>
      <dgm:spPr/>
    </dgm:pt>
    <dgm:pt modelId="{B7EA642C-58C0-4028-B6E8-467E89D82F11}" type="pres">
      <dgm:prSet presAssocID="{061EF436-2574-43E0-A232-EE9974E42D39}" presName="parentText" presStyleLbl="node1" presStyleIdx="2" presStyleCnt="4">
        <dgm:presLayoutVars>
          <dgm:chMax val="1"/>
          <dgm:bulletEnabled val="1"/>
        </dgm:presLayoutVars>
      </dgm:prSet>
      <dgm:spPr/>
    </dgm:pt>
    <dgm:pt modelId="{1D35F083-5F0E-443B-AC18-A7EE34AEED64}" type="pres">
      <dgm:prSet presAssocID="{061EF436-2574-43E0-A232-EE9974E42D39}" presName="descendantText" presStyleLbl="alignAccFollowNode1" presStyleIdx="2" presStyleCnt="4">
        <dgm:presLayoutVars>
          <dgm:bulletEnabled val="1"/>
        </dgm:presLayoutVars>
      </dgm:prSet>
      <dgm:spPr/>
    </dgm:pt>
    <dgm:pt modelId="{30784913-3E83-41EA-9E09-2BB5CC0F0155}" type="pres">
      <dgm:prSet presAssocID="{4DE09BF4-4F1A-4D7D-9BCD-410C11E45852}" presName="sp" presStyleCnt="0"/>
      <dgm:spPr/>
    </dgm:pt>
    <dgm:pt modelId="{472DE3B1-7720-4B4E-BA7C-8684E645EEF8}" type="pres">
      <dgm:prSet presAssocID="{83E6A4A7-B599-4AA2-BB96-7C8556147D14}" presName="linNode" presStyleCnt="0"/>
      <dgm:spPr/>
    </dgm:pt>
    <dgm:pt modelId="{8E752973-ABE1-47A8-AA92-427311DB099F}" type="pres">
      <dgm:prSet presAssocID="{83E6A4A7-B599-4AA2-BB96-7C8556147D14}" presName="parentText" presStyleLbl="node1" presStyleIdx="3" presStyleCnt="4">
        <dgm:presLayoutVars>
          <dgm:chMax val="1"/>
          <dgm:bulletEnabled val="1"/>
        </dgm:presLayoutVars>
      </dgm:prSet>
      <dgm:spPr/>
    </dgm:pt>
    <dgm:pt modelId="{92ACFA49-D8CA-49DC-8E51-0E11DA6D1818}" type="pres">
      <dgm:prSet presAssocID="{83E6A4A7-B599-4AA2-BB96-7C8556147D14}" presName="descendantText" presStyleLbl="alignAccFollowNode1" presStyleIdx="3" presStyleCnt="4">
        <dgm:presLayoutVars>
          <dgm:bulletEnabled val="1"/>
        </dgm:presLayoutVars>
      </dgm:prSet>
      <dgm:spPr/>
    </dgm:pt>
  </dgm:ptLst>
  <dgm:cxnLst>
    <dgm:cxn modelId="{0B263926-1DC3-4595-B9E3-ED861EFEA677}" type="presOf" srcId="{CC5F08B0-4E98-4864-82A4-1A6F1FC42D06}" destId="{F2814FB8-D9A9-4173-9DE8-A682AEB3DEE7}" srcOrd="0" destOrd="0" presId="urn:microsoft.com/office/officeart/2005/8/layout/vList5"/>
    <dgm:cxn modelId="{ADFC9528-E203-4410-A14B-8F6B9AAF7197}" srcId="{83E6A4A7-B599-4AA2-BB96-7C8556147D14}" destId="{D40DACB3-AF84-416D-8D7B-6248FF7D35EA}" srcOrd="0" destOrd="0" parTransId="{7CE4011F-8673-41AC-A975-BA5627BC8959}" sibTransId="{87076473-7663-482F-BA52-9E516CC6A24B}"/>
    <dgm:cxn modelId="{4041302A-1BFA-4394-8EC2-63E655CC01A2}" type="presOf" srcId="{DE2683D6-0AF2-438B-A9D5-D62474429E8C}" destId="{8F29F261-A19E-4C6E-8A2E-2BDB1ACFF3A7}" srcOrd="0" destOrd="0" presId="urn:microsoft.com/office/officeart/2005/8/layout/vList5"/>
    <dgm:cxn modelId="{63B5B047-D102-44E0-91AD-592E41867A96}" srcId="{DE2683D6-0AF2-438B-A9D5-D62474429E8C}" destId="{CC5F08B0-4E98-4864-82A4-1A6F1FC42D06}" srcOrd="0" destOrd="0" parTransId="{697F74D4-D491-4752-AB3D-72D5F51B0F3A}" sibTransId="{2EE22B74-41E2-47B9-9C4A-4FDE8F39B055}"/>
    <dgm:cxn modelId="{21A7E747-438E-48E4-AD79-6C9A803A1881}" srcId="{8D4018C7-08D9-40BE-8C91-B2EF4F038A80}" destId="{DE2683D6-0AF2-438B-A9D5-D62474429E8C}" srcOrd="1" destOrd="0" parTransId="{DF689AB7-E104-436D-8138-6360F7FA98F4}" sibTransId="{3BF2718A-BD9D-4CBC-BEA8-3F2FB455D2D9}"/>
    <dgm:cxn modelId="{EEC6484B-1373-43D9-B1AA-32F425DD9517}" type="presOf" srcId="{8D4018C7-08D9-40BE-8C91-B2EF4F038A80}" destId="{A4B4F68E-8BA8-429A-91FE-8166F4731033}" srcOrd="0" destOrd="0" presId="urn:microsoft.com/office/officeart/2005/8/layout/vList5"/>
    <dgm:cxn modelId="{BA2C4251-8C1A-43A3-9FA1-715C278AA502}" type="presOf" srcId="{061EF436-2574-43E0-A232-EE9974E42D39}" destId="{B7EA642C-58C0-4028-B6E8-467E89D82F11}" srcOrd="0" destOrd="0" presId="urn:microsoft.com/office/officeart/2005/8/layout/vList5"/>
    <dgm:cxn modelId="{FCD28E7C-C0AE-4A9C-954D-AEA16A77CCF7}" type="presOf" srcId="{1AD4BC93-DF74-475E-8B7D-94089FF15C71}" destId="{1D35F083-5F0E-443B-AC18-A7EE34AEED64}" srcOrd="0" destOrd="0" presId="urn:microsoft.com/office/officeart/2005/8/layout/vList5"/>
    <dgm:cxn modelId="{5392F792-5EE8-436E-8812-600474DA2F90}" srcId="{A05FFD42-E2BC-49DB-97A6-DEF66E06E44C}" destId="{8A03549F-CA6D-4985-9041-7E408C274F13}" srcOrd="0" destOrd="0" parTransId="{5FA6CFD2-1E85-42BE-91A3-D05A2E3B340C}" sibTransId="{092249BC-2F64-4094-A248-6CF65BBFB1E9}"/>
    <dgm:cxn modelId="{2970F3CD-3D76-4637-BF0D-366C7B0A8153}" srcId="{8D4018C7-08D9-40BE-8C91-B2EF4F038A80}" destId="{83E6A4A7-B599-4AA2-BB96-7C8556147D14}" srcOrd="3" destOrd="0" parTransId="{3F7F2144-A2B6-41B6-BB0B-9AAC3C51360E}" sibTransId="{A8BFF76E-909A-49C4-BE14-7B0A08287213}"/>
    <dgm:cxn modelId="{5245FACD-F49C-4314-A771-67C98E6BF710}" type="presOf" srcId="{D40DACB3-AF84-416D-8D7B-6248FF7D35EA}" destId="{92ACFA49-D8CA-49DC-8E51-0E11DA6D1818}" srcOrd="0" destOrd="0" presId="urn:microsoft.com/office/officeart/2005/8/layout/vList5"/>
    <dgm:cxn modelId="{5C26FBD8-1A39-4E2A-BDD5-8D1429420853}" type="presOf" srcId="{A05FFD42-E2BC-49DB-97A6-DEF66E06E44C}" destId="{98CC8D16-A258-4407-84AC-FED5B2837553}" srcOrd="0" destOrd="0" presId="urn:microsoft.com/office/officeart/2005/8/layout/vList5"/>
    <dgm:cxn modelId="{212A7CE4-3FF0-47E8-948E-71FACA7E9B01}" srcId="{8D4018C7-08D9-40BE-8C91-B2EF4F038A80}" destId="{A05FFD42-E2BC-49DB-97A6-DEF66E06E44C}" srcOrd="0" destOrd="0" parTransId="{09433174-1D2D-46D6-A18A-E5FE8E72B855}" sibTransId="{C56273A2-D746-49C5-B9C1-A8A42E9D491F}"/>
    <dgm:cxn modelId="{AA7FB4EF-7CA4-4522-B5AD-DAF23DA400C4}" type="presOf" srcId="{8A03549F-CA6D-4985-9041-7E408C274F13}" destId="{F29D402D-F25E-4209-86A0-4DE34D2EECFC}" srcOrd="0" destOrd="0" presId="urn:microsoft.com/office/officeart/2005/8/layout/vList5"/>
    <dgm:cxn modelId="{D19D40F1-93EF-4BDA-8093-296082EB174C}" srcId="{061EF436-2574-43E0-A232-EE9974E42D39}" destId="{1AD4BC93-DF74-475E-8B7D-94089FF15C71}" srcOrd="0" destOrd="0" parTransId="{08DE5034-6005-452A-BCA1-2B58B3B3A3B2}" sibTransId="{6FADE4C3-CEA7-4104-A239-978FB437AE9A}"/>
    <dgm:cxn modelId="{E66959F1-93F1-4E73-B42C-7856005FE317}" srcId="{8D4018C7-08D9-40BE-8C91-B2EF4F038A80}" destId="{061EF436-2574-43E0-A232-EE9974E42D39}" srcOrd="2" destOrd="0" parTransId="{29C9DB23-F810-4F44-B5CB-A8DF5C040763}" sibTransId="{4DE09BF4-4F1A-4D7D-9BCD-410C11E45852}"/>
    <dgm:cxn modelId="{CE06DDF3-727B-4394-9524-71AA3DC4C828}" type="presOf" srcId="{83E6A4A7-B599-4AA2-BB96-7C8556147D14}" destId="{8E752973-ABE1-47A8-AA92-427311DB099F}" srcOrd="0" destOrd="0" presId="urn:microsoft.com/office/officeart/2005/8/layout/vList5"/>
    <dgm:cxn modelId="{163E3047-FDD6-4C4D-A7B3-991F0604A879}" type="presParOf" srcId="{A4B4F68E-8BA8-429A-91FE-8166F4731033}" destId="{4F3ED856-5748-4635-817F-85DBC374368A}" srcOrd="0" destOrd="0" presId="urn:microsoft.com/office/officeart/2005/8/layout/vList5"/>
    <dgm:cxn modelId="{7641485E-9591-4DE3-9DEF-0018F255AA34}" type="presParOf" srcId="{4F3ED856-5748-4635-817F-85DBC374368A}" destId="{98CC8D16-A258-4407-84AC-FED5B2837553}" srcOrd="0" destOrd="0" presId="urn:microsoft.com/office/officeart/2005/8/layout/vList5"/>
    <dgm:cxn modelId="{50B0D2AF-6D06-4F32-A42D-99D0FD995951}" type="presParOf" srcId="{4F3ED856-5748-4635-817F-85DBC374368A}" destId="{F29D402D-F25E-4209-86A0-4DE34D2EECFC}" srcOrd="1" destOrd="0" presId="urn:microsoft.com/office/officeart/2005/8/layout/vList5"/>
    <dgm:cxn modelId="{A93EC973-7947-41C9-8D93-DBA11718D459}" type="presParOf" srcId="{A4B4F68E-8BA8-429A-91FE-8166F4731033}" destId="{D89DD9C4-3FC8-429B-80C7-EFC2C0144EE3}" srcOrd="1" destOrd="0" presId="urn:microsoft.com/office/officeart/2005/8/layout/vList5"/>
    <dgm:cxn modelId="{4C3C411E-DC44-459E-A94B-B347B8AA6171}" type="presParOf" srcId="{A4B4F68E-8BA8-429A-91FE-8166F4731033}" destId="{FAA9BD15-B0E3-4C84-B2F3-67D1590A6074}" srcOrd="2" destOrd="0" presId="urn:microsoft.com/office/officeart/2005/8/layout/vList5"/>
    <dgm:cxn modelId="{A3080E7D-AF5C-45F0-B784-B40DE6E7DEFB}" type="presParOf" srcId="{FAA9BD15-B0E3-4C84-B2F3-67D1590A6074}" destId="{8F29F261-A19E-4C6E-8A2E-2BDB1ACFF3A7}" srcOrd="0" destOrd="0" presId="urn:microsoft.com/office/officeart/2005/8/layout/vList5"/>
    <dgm:cxn modelId="{4F04219F-C0ED-4A0F-947B-5CA4E78094CC}" type="presParOf" srcId="{FAA9BD15-B0E3-4C84-B2F3-67D1590A6074}" destId="{F2814FB8-D9A9-4173-9DE8-A682AEB3DEE7}" srcOrd="1" destOrd="0" presId="urn:microsoft.com/office/officeart/2005/8/layout/vList5"/>
    <dgm:cxn modelId="{F9E682C2-F71F-405F-9E10-6160CA779C27}" type="presParOf" srcId="{A4B4F68E-8BA8-429A-91FE-8166F4731033}" destId="{110160D6-9775-4019-A280-253CCE2FE130}" srcOrd="3" destOrd="0" presId="urn:microsoft.com/office/officeart/2005/8/layout/vList5"/>
    <dgm:cxn modelId="{1F89A67F-C180-4997-BE6A-638FCE4328AD}" type="presParOf" srcId="{A4B4F68E-8BA8-429A-91FE-8166F4731033}" destId="{1B4ED3C6-6801-41C4-9528-7F86461D6678}" srcOrd="4" destOrd="0" presId="urn:microsoft.com/office/officeart/2005/8/layout/vList5"/>
    <dgm:cxn modelId="{806853F2-8642-4E3C-99DE-FDD5FE0074C3}" type="presParOf" srcId="{1B4ED3C6-6801-41C4-9528-7F86461D6678}" destId="{B7EA642C-58C0-4028-B6E8-467E89D82F11}" srcOrd="0" destOrd="0" presId="urn:microsoft.com/office/officeart/2005/8/layout/vList5"/>
    <dgm:cxn modelId="{7A979AD2-9A9A-4BD8-8385-8532ED46EA78}" type="presParOf" srcId="{1B4ED3C6-6801-41C4-9528-7F86461D6678}" destId="{1D35F083-5F0E-443B-AC18-A7EE34AEED64}" srcOrd="1" destOrd="0" presId="urn:microsoft.com/office/officeart/2005/8/layout/vList5"/>
    <dgm:cxn modelId="{4BF586A7-47D9-48A2-BBB7-9B186E789EDA}" type="presParOf" srcId="{A4B4F68E-8BA8-429A-91FE-8166F4731033}" destId="{30784913-3E83-41EA-9E09-2BB5CC0F0155}" srcOrd="5" destOrd="0" presId="urn:microsoft.com/office/officeart/2005/8/layout/vList5"/>
    <dgm:cxn modelId="{60CDAF20-F7F9-4459-AFEF-7A8ACBB63BC9}" type="presParOf" srcId="{A4B4F68E-8BA8-429A-91FE-8166F4731033}" destId="{472DE3B1-7720-4B4E-BA7C-8684E645EEF8}" srcOrd="6" destOrd="0" presId="urn:microsoft.com/office/officeart/2005/8/layout/vList5"/>
    <dgm:cxn modelId="{179550F8-7CAC-480A-B3D1-B8FDC8CB0183}" type="presParOf" srcId="{472DE3B1-7720-4B4E-BA7C-8684E645EEF8}" destId="{8E752973-ABE1-47A8-AA92-427311DB099F}" srcOrd="0" destOrd="0" presId="urn:microsoft.com/office/officeart/2005/8/layout/vList5"/>
    <dgm:cxn modelId="{D69E4083-E4A5-41DE-A6C8-D807F529ABBB}" type="presParOf" srcId="{472DE3B1-7720-4B4E-BA7C-8684E645EEF8}" destId="{92ACFA49-D8CA-49DC-8E51-0E11DA6D18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D402D-F25E-4209-86A0-4DE34D2EECFC}">
      <dsp:nvSpPr>
        <dsp:cNvPr id="0" name=""/>
        <dsp:cNvSpPr/>
      </dsp:nvSpPr>
      <dsp:spPr>
        <a:xfrm rot="5400000">
          <a:off x="6731621" y="-2839081"/>
          <a:ext cx="837972" cy="6729984"/>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FAA Remote Pilot Certificate (aka Part 107)</a:t>
          </a:r>
        </a:p>
      </dsp:txBody>
      <dsp:txXfrm rot="-5400000">
        <a:off x="3785615" y="147831"/>
        <a:ext cx="6689078" cy="756160"/>
      </dsp:txXfrm>
    </dsp:sp>
    <dsp:sp modelId="{98CC8D16-A258-4407-84AC-FED5B2837553}">
      <dsp:nvSpPr>
        <dsp:cNvPr id="0" name=""/>
        <dsp:cNvSpPr/>
      </dsp:nvSpPr>
      <dsp:spPr>
        <a:xfrm>
          <a:off x="0" y="2177"/>
          <a:ext cx="3785616" cy="10474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Licensing</a:t>
          </a:r>
        </a:p>
      </dsp:txBody>
      <dsp:txXfrm>
        <a:off x="51133" y="53310"/>
        <a:ext cx="3683350" cy="945199"/>
      </dsp:txXfrm>
    </dsp:sp>
    <dsp:sp modelId="{F2814FB8-D9A9-4173-9DE8-A682AEB3DEE7}">
      <dsp:nvSpPr>
        <dsp:cNvPr id="0" name=""/>
        <dsp:cNvSpPr/>
      </dsp:nvSpPr>
      <dsp:spPr>
        <a:xfrm rot="5400000">
          <a:off x="6731621" y="-1739242"/>
          <a:ext cx="837972" cy="6729984"/>
        </a:xfrm>
        <a:prstGeom prst="round2Same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2246587"/>
              <a:satOff val="-7611"/>
              <a:lumOff val="-9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Liability insurance mandatory, typically $10-$50 per flight</a:t>
          </a:r>
        </a:p>
      </dsp:txBody>
      <dsp:txXfrm rot="-5400000">
        <a:off x="3785615" y="1247670"/>
        <a:ext cx="6689078" cy="756160"/>
      </dsp:txXfrm>
    </dsp:sp>
    <dsp:sp modelId="{8F29F261-A19E-4C6E-8A2E-2BDB1ACFF3A7}">
      <dsp:nvSpPr>
        <dsp:cNvPr id="0" name=""/>
        <dsp:cNvSpPr/>
      </dsp:nvSpPr>
      <dsp:spPr>
        <a:xfrm>
          <a:off x="0" y="1102016"/>
          <a:ext cx="3785616" cy="104746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Insurance</a:t>
          </a:r>
        </a:p>
      </dsp:txBody>
      <dsp:txXfrm>
        <a:off x="51133" y="1153149"/>
        <a:ext cx="3683350" cy="945199"/>
      </dsp:txXfrm>
    </dsp:sp>
    <dsp:sp modelId="{1D35F083-5F0E-443B-AC18-A7EE34AEED64}">
      <dsp:nvSpPr>
        <dsp:cNvPr id="0" name=""/>
        <dsp:cNvSpPr/>
      </dsp:nvSpPr>
      <dsp:spPr>
        <a:xfrm rot="5400000">
          <a:off x="6731621" y="-639403"/>
          <a:ext cx="837972" cy="6729984"/>
        </a:xfrm>
        <a:prstGeom prst="round2Same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4493175"/>
              <a:satOff val="-15221"/>
              <a:lumOff val="-19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No flying near airports, hospitals, stadiums</a:t>
          </a:r>
        </a:p>
      </dsp:txBody>
      <dsp:txXfrm rot="-5400000">
        <a:off x="3785615" y="2347509"/>
        <a:ext cx="6689078" cy="756160"/>
      </dsp:txXfrm>
    </dsp:sp>
    <dsp:sp modelId="{B7EA642C-58C0-4028-B6E8-467E89D82F11}">
      <dsp:nvSpPr>
        <dsp:cNvPr id="0" name=""/>
        <dsp:cNvSpPr/>
      </dsp:nvSpPr>
      <dsp:spPr>
        <a:xfrm>
          <a:off x="0" y="2201855"/>
          <a:ext cx="3785616" cy="104746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Airspace</a:t>
          </a:r>
        </a:p>
      </dsp:txBody>
      <dsp:txXfrm>
        <a:off x="51133" y="2252988"/>
        <a:ext cx="3683350" cy="945199"/>
      </dsp:txXfrm>
    </dsp:sp>
    <dsp:sp modelId="{92ACFA49-D8CA-49DC-8E51-0E11DA6D1818}">
      <dsp:nvSpPr>
        <dsp:cNvPr id="0" name=""/>
        <dsp:cNvSpPr/>
      </dsp:nvSpPr>
      <dsp:spPr>
        <a:xfrm rot="5400000">
          <a:off x="6731621" y="460435"/>
          <a:ext cx="837972" cy="6729984"/>
        </a:xfrm>
        <a:prstGeom prst="round2Same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Not able to fly on federal land</a:t>
          </a:r>
        </a:p>
      </dsp:txBody>
      <dsp:txXfrm rot="-5400000">
        <a:off x="3785615" y="3447347"/>
        <a:ext cx="6689078" cy="756160"/>
      </dsp:txXfrm>
    </dsp:sp>
    <dsp:sp modelId="{8E752973-ABE1-47A8-AA92-427311DB099F}">
      <dsp:nvSpPr>
        <dsp:cNvPr id="0" name=""/>
        <dsp:cNvSpPr/>
      </dsp:nvSpPr>
      <dsp:spPr>
        <a:xfrm>
          <a:off x="0" y="3301694"/>
          <a:ext cx="3785616" cy="104746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Land ownership</a:t>
          </a:r>
        </a:p>
      </dsp:txBody>
      <dsp:txXfrm>
        <a:off x="51133" y="3352827"/>
        <a:ext cx="3683350" cy="945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C880F-EF5C-4619-A1D5-D07A6F73B36F}"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A831E-7870-44DB-86A4-0E771359F89C}" type="slidenum">
              <a:rPr lang="en-US" smtClean="0"/>
              <a:t>‹#›</a:t>
            </a:fld>
            <a:endParaRPr lang="en-US"/>
          </a:p>
        </p:txBody>
      </p:sp>
    </p:spTree>
    <p:extLst>
      <p:ext uri="{BB962C8B-B14F-4D97-AF65-F5344CB8AC3E}">
        <p14:creationId xmlns:p14="http://schemas.microsoft.com/office/powerpoint/2010/main" val="326726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A831E-7870-44DB-86A4-0E771359F89C}" type="slidenum">
              <a:rPr lang="en-US" smtClean="0"/>
              <a:t>1</a:t>
            </a:fld>
            <a:endParaRPr lang="en-US"/>
          </a:p>
        </p:txBody>
      </p:sp>
    </p:spTree>
    <p:extLst>
      <p:ext uri="{BB962C8B-B14F-4D97-AF65-F5344CB8AC3E}">
        <p14:creationId xmlns:p14="http://schemas.microsoft.com/office/powerpoint/2010/main" val="161509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A831E-7870-44DB-86A4-0E771359F89C}" type="slidenum">
              <a:rPr lang="en-US" smtClean="0"/>
              <a:t>4</a:t>
            </a:fld>
            <a:endParaRPr lang="en-US"/>
          </a:p>
        </p:txBody>
      </p:sp>
    </p:spTree>
    <p:extLst>
      <p:ext uri="{BB962C8B-B14F-4D97-AF65-F5344CB8AC3E}">
        <p14:creationId xmlns:p14="http://schemas.microsoft.com/office/powerpoint/2010/main" val="400644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A831E-7870-44DB-86A4-0E771359F89C}" type="slidenum">
              <a:rPr lang="en-US" smtClean="0"/>
              <a:t>6</a:t>
            </a:fld>
            <a:endParaRPr lang="en-US"/>
          </a:p>
        </p:txBody>
      </p:sp>
    </p:spTree>
    <p:extLst>
      <p:ext uri="{BB962C8B-B14F-4D97-AF65-F5344CB8AC3E}">
        <p14:creationId xmlns:p14="http://schemas.microsoft.com/office/powerpoint/2010/main" val="18101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of how to purchase drone insurance, this is a recording of the </a:t>
            </a:r>
            <a:r>
              <a:rPr lang="en-US" dirty="0" err="1"/>
              <a:t>Verifly</a:t>
            </a:r>
            <a:r>
              <a:rPr lang="en-US" dirty="0"/>
              <a:t> app. As you can see, you simply select the location of your flight, make sure its in nonrestricted airspace, then enter your parameters, and that’s it.</a:t>
            </a:r>
          </a:p>
        </p:txBody>
      </p:sp>
      <p:sp>
        <p:nvSpPr>
          <p:cNvPr id="4" name="Slide Number Placeholder 3"/>
          <p:cNvSpPr>
            <a:spLocks noGrp="1"/>
          </p:cNvSpPr>
          <p:nvPr>
            <p:ph type="sldNum" sz="quarter" idx="5"/>
          </p:nvPr>
        </p:nvSpPr>
        <p:spPr/>
        <p:txBody>
          <a:bodyPr/>
          <a:lstStyle/>
          <a:p>
            <a:fld id="{1A0A831E-7870-44DB-86A4-0E771359F89C}" type="slidenum">
              <a:rPr lang="en-US" smtClean="0"/>
              <a:t>12</a:t>
            </a:fld>
            <a:endParaRPr lang="en-US"/>
          </a:p>
        </p:txBody>
      </p:sp>
    </p:spTree>
    <p:extLst>
      <p:ext uri="{BB962C8B-B14F-4D97-AF65-F5344CB8AC3E}">
        <p14:creationId xmlns:p14="http://schemas.microsoft.com/office/powerpoint/2010/main" val="81757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0A831E-7870-44DB-86A4-0E771359F89C}" type="slidenum">
              <a:rPr lang="en-US" smtClean="0"/>
              <a:t>14</a:t>
            </a:fld>
            <a:endParaRPr lang="en-US"/>
          </a:p>
        </p:txBody>
      </p:sp>
    </p:spTree>
    <p:extLst>
      <p:ext uri="{BB962C8B-B14F-4D97-AF65-F5344CB8AC3E}">
        <p14:creationId xmlns:p14="http://schemas.microsoft.com/office/powerpoint/2010/main" val="351474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D0A68-BB9B-ED2F-5C06-21EEC5945F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A0419F-47F7-BC08-4B04-ED938AE140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84994C-5D33-161E-4E8C-EA747FC84044}"/>
              </a:ext>
            </a:extLst>
          </p:cNvPr>
          <p:cNvSpPr>
            <a:spLocks noGrp="1"/>
          </p:cNvSpPr>
          <p:nvPr>
            <p:ph type="dt" sz="half" idx="10"/>
          </p:nvPr>
        </p:nvSpPr>
        <p:spPr/>
        <p:txBody>
          <a:bodyPr/>
          <a:lstStyle/>
          <a:p>
            <a:fld id="{715EF1E3-3F92-41B5-8F35-CC08256A5011}" type="datetime1">
              <a:rPr lang="en-US" smtClean="0"/>
              <a:t>4/19/2023</a:t>
            </a:fld>
            <a:endParaRPr lang="en-US"/>
          </a:p>
        </p:txBody>
      </p:sp>
      <p:sp>
        <p:nvSpPr>
          <p:cNvPr id="5" name="Footer Placeholder 4">
            <a:extLst>
              <a:ext uri="{FF2B5EF4-FFF2-40B4-BE49-F238E27FC236}">
                <a16:creationId xmlns:a16="http://schemas.microsoft.com/office/drawing/2014/main" id="{1BAF2BA2-6CEC-7B98-9350-B742459B1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3ADBC-B8C3-7EEB-4836-5EC3BDD87FDD}"/>
              </a:ext>
            </a:extLst>
          </p:cNvPr>
          <p:cNvSpPr>
            <a:spLocks noGrp="1"/>
          </p:cNvSpPr>
          <p:nvPr>
            <p:ph type="sldNum" sz="quarter" idx="12"/>
          </p:nvPr>
        </p:nvSpPr>
        <p:spPr/>
        <p:txBody>
          <a:bodyPr/>
          <a:lstStyle/>
          <a:p>
            <a:fld id="{7042E8BD-4AF4-4211-B279-BD767144CE2F}" type="slidenum">
              <a:rPr lang="en-US" smtClean="0"/>
              <a:t>‹#›</a:t>
            </a:fld>
            <a:endParaRPr lang="en-US"/>
          </a:p>
        </p:txBody>
      </p:sp>
    </p:spTree>
    <p:extLst>
      <p:ext uri="{BB962C8B-B14F-4D97-AF65-F5344CB8AC3E}">
        <p14:creationId xmlns:p14="http://schemas.microsoft.com/office/powerpoint/2010/main" val="304689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88CC-6DB5-89F5-4ED5-44BCAD5B76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642873-9D34-61C6-7DE3-CC765E97A6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0A53-7D2E-E087-53FA-8CF64512553C}"/>
              </a:ext>
            </a:extLst>
          </p:cNvPr>
          <p:cNvSpPr>
            <a:spLocks noGrp="1"/>
          </p:cNvSpPr>
          <p:nvPr>
            <p:ph type="dt" sz="half" idx="10"/>
          </p:nvPr>
        </p:nvSpPr>
        <p:spPr/>
        <p:txBody>
          <a:bodyPr/>
          <a:lstStyle/>
          <a:p>
            <a:fld id="{1DBA0A71-8FFF-4EF5-9FC3-878313FBE90F}" type="datetime1">
              <a:rPr lang="en-US" smtClean="0"/>
              <a:t>4/19/2023</a:t>
            </a:fld>
            <a:endParaRPr lang="en-US"/>
          </a:p>
        </p:txBody>
      </p:sp>
      <p:sp>
        <p:nvSpPr>
          <p:cNvPr id="5" name="Footer Placeholder 4">
            <a:extLst>
              <a:ext uri="{FF2B5EF4-FFF2-40B4-BE49-F238E27FC236}">
                <a16:creationId xmlns:a16="http://schemas.microsoft.com/office/drawing/2014/main" id="{C14F8C8D-72D2-6DD5-4125-AA727D0FA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77DB2-CD3E-C20F-30A2-C6FF1C57812C}"/>
              </a:ext>
            </a:extLst>
          </p:cNvPr>
          <p:cNvSpPr>
            <a:spLocks noGrp="1"/>
          </p:cNvSpPr>
          <p:nvPr>
            <p:ph type="sldNum" sz="quarter" idx="12"/>
          </p:nvPr>
        </p:nvSpPr>
        <p:spPr/>
        <p:txBody>
          <a:bodyPr/>
          <a:lstStyle/>
          <a:p>
            <a:fld id="{7042E8BD-4AF4-4211-B279-BD767144CE2F}" type="slidenum">
              <a:rPr lang="en-US" smtClean="0"/>
              <a:t>‹#›</a:t>
            </a:fld>
            <a:endParaRPr lang="en-US"/>
          </a:p>
        </p:txBody>
      </p:sp>
    </p:spTree>
    <p:extLst>
      <p:ext uri="{BB962C8B-B14F-4D97-AF65-F5344CB8AC3E}">
        <p14:creationId xmlns:p14="http://schemas.microsoft.com/office/powerpoint/2010/main" val="135343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887053-4AED-69A8-A8DE-9D3D70AFE2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DB57E3-D528-4AC7-E371-6CFEB01002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299C8-3E5E-A424-BD06-C946F9EF92B9}"/>
              </a:ext>
            </a:extLst>
          </p:cNvPr>
          <p:cNvSpPr>
            <a:spLocks noGrp="1"/>
          </p:cNvSpPr>
          <p:nvPr>
            <p:ph type="dt" sz="half" idx="10"/>
          </p:nvPr>
        </p:nvSpPr>
        <p:spPr/>
        <p:txBody>
          <a:bodyPr/>
          <a:lstStyle/>
          <a:p>
            <a:fld id="{DE659550-E639-4D3F-B9CF-5908756C17C6}" type="datetime1">
              <a:rPr lang="en-US" smtClean="0"/>
              <a:t>4/19/2023</a:t>
            </a:fld>
            <a:endParaRPr lang="en-US"/>
          </a:p>
        </p:txBody>
      </p:sp>
      <p:sp>
        <p:nvSpPr>
          <p:cNvPr id="5" name="Footer Placeholder 4">
            <a:extLst>
              <a:ext uri="{FF2B5EF4-FFF2-40B4-BE49-F238E27FC236}">
                <a16:creationId xmlns:a16="http://schemas.microsoft.com/office/drawing/2014/main" id="{E6980C87-FF79-E393-E43F-D5CA9053D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BCB30-888F-7A13-57BA-29BB223E200C}"/>
              </a:ext>
            </a:extLst>
          </p:cNvPr>
          <p:cNvSpPr>
            <a:spLocks noGrp="1"/>
          </p:cNvSpPr>
          <p:nvPr>
            <p:ph type="sldNum" sz="quarter" idx="12"/>
          </p:nvPr>
        </p:nvSpPr>
        <p:spPr/>
        <p:txBody>
          <a:bodyPr/>
          <a:lstStyle/>
          <a:p>
            <a:fld id="{7042E8BD-4AF4-4211-B279-BD767144CE2F}" type="slidenum">
              <a:rPr lang="en-US" smtClean="0"/>
              <a:t>‹#›</a:t>
            </a:fld>
            <a:endParaRPr lang="en-US"/>
          </a:p>
        </p:txBody>
      </p:sp>
    </p:spTree>
    <p:extLst>
      <p:ext uri="{BB962C8B-B14F-4D97-AF65-F5344CB8AC3E}">
        <p14:creationId xmlns:p14="http://schemas.microsoft.com/office/powerpoint/2010/main" val="260028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930153"/>
            <a:ext cx="1451287" cy="927847"/>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509" y="4006085"/>
            <a:ext cx="3045737" cy="112770"/>
          </a:xfrm>
          <a:prstGeom prst="rect">
            <a:avLst/>
          </a:prstGeom>
        </p:spPr>
      </p:pic>
      <p:sp>
        <p:nvSpPr>
          <p:cNvPr id="3" name="Title 2"/>
          <p:cNvSpPr>
            <a:spLocks noGrp="1"/>
          </p:cNvSpPr>
          <p:nvPr>
            <p:ph type="title" hasCustomPrompt="1"/>
          </p:nvPr>
        </p:nvSpPr>
        <p:spPr>
          <a:xfrm>
            <a:off x="470509" y="1061870"/>
            <a:ext cx="92964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0" name="Picture 9">
            <a:extLst>
              <a:ext uri="{FF2B5EF4-FFF2-40B4-BE49-F238E27FC236}">
                <a16:creationId xmlns:a16="http://schemas.microsoft.com/office/drawing/2014/main" id="{E49DDA01-CF77-A946-B46E-55A5378C6F47}"/>
              </a:ext>
            </a:extLst>
          </p:cNvPr>
          <p:cNvPicPr>
            <a:picLocks noChangeAspect="1"/>
          </p:cNvPicPr>
          <p:nvPr userDrawn="1"/>
        </p:nvPicPr>
        <p:blipFill>
          <a:blip r:embed="rId4"/>
          <a:stretch>
            <a:fillRect/>
          </a:stretch>
        </p:blipFill>
        <p:spPr>
          <a:xfrm>
            <a:off x="1795640" y="6240128"/>
            <a:ext cx="4073074" cy="5412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24198" y="5037561"/>
            <a:ext cx="1726042" cy="178144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71534" y="5037561"/>
            <a:ext cx="1585812" cy="1705267"/>
          </a:xfrm>
          <a:prstGeom prst="rect">
            <a:avLst/>
          </a:prstGeom>
        </p:spPr>
      </p:pic>
    </p:spTree>
    <p:extLst>
      <p:ext uri="{BB962C8B-B14F-4D97-AF65-F5344CB8AC3E}">
        <p14:creationId xmlns:p14="http://schemas.microsoft.com/office/powerpoint/2010/main" val="276413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3C65-B1FA-B441-7BB2-F660CD3E57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A6561-BDB0-2B1E-0797-2C8382295E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F99F6-9C52-2165-3994-18442C9F5149}"/>
              </a:ext>
            </a:extLst>
          </p:cNvPr>
          <p:cNvSpPr>
            <a:spLocks noGrp="1"/>
          </p:cNvSpPr>
          <p:nvPr>
            <p:ph type="dt" sz="half" idx="10"/>
          </p:nvPr>
        </p:nvSpPr>
        <p:spPr/>
        <p:txBody>
          <a:bodyPr/>
          <a:lstStyle/>
          <a:p>
            <a:fld id="{B4841D8A-C99F-4C31-AE4D-F99C4FAD23BB}" type="datetime1">
              <a:rPr lang="en-US" smtClean="0"/>
              <a:t>4/19/2023</a:t>
            </a:fld>
            <a:endParaRPr lang="en-US"/>
          </a:p>
        </p:txBody>
      </p:sp>
      <p:sp>
        <p:nvSpPr>
          <p:cNvPr id="5" name="Footer Placeholder 4">
            <a:extLst>
              <a:ext uri="{FF2B5EF4-FFF2-40B4-BE49-F238E27FC236}">
                <a16:creationId xmlns:a16="http://schemas.microsoft.com/office/drawing/2014/main" id="{4889B118-5BE2-8298-A7A5-401B2A04B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98851-7F42-8856-E46E-6302AB708DD2}"/>
              </a:ext>
            </a:extLst>
          </p:cNvPr>
          <p:cNvSpPr>
            <a:spLocks noGrp="1"/>
          </p:cNvSpPr>
          <p:nvPr>
            <p:ph type="sldNum" sz="quarter" idx="12"/>
          </p:nvPr>
        </p:nvSpPr>
        <p:spPr/>
        <p:txBody>
          <a:bodyPr/>
          <a:lstStyle/>
          <a:p>
            <a:fld id="{7042E8BD-4AF4-4211-B279-BD767144CE2F}" type="slidenum">
              <a:rPr lang="en-US" smtClean="0"/>
              <a:t>‹#›</a:t>
            </a:fld>
            <a:endParaRPr lang="en-US"/>
          </a:p>
        </p:txBody>
      </p:sp>
    </p:spTree>
    <p:extLst>
      <p:ext uri="{BB962C8B-B14F-4D97-AF65-F5344CB8AC3E}">
        <p14:creationId xmlns:p14="http://schemas.microsoft.com/office/powerpoint/2010/main" val="294169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8B3D-A730-428A-95DD-7DE7F9562D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E77-A511-8AEF-4251-8952A4467A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A4D6F-A055-9F6D-0E63-6A09B4380A5B}"/>
              </a:ext>
            </a:extLst>
          </p:cNvPr>
          <p:cNvSpPr>
            <a:spLocks noGrp="1"/>
          </p:cNvSpPr>
          <p:nvPr>
            <p:ph type="dt" sz="half" idx="10"/>
          </p:nvPr>
        </p:nvSpPr>
        <p:spPr/>
        <p:txBody>
          <a:bodyPr/>
          <a:lstStyle/>
          <a:p>
            <a:fld id="{AA9979C6-57B3-4340-9757-5E4B9800EC0D}" type="datetime1">
              <a:rPr lang="en-US" smtClean="0"/>
              <a:t>4/19/2023</a:t>
            </a:fld>
            <a:endParaRPr lang="en-US"/>
          </a:p>
        </p:txBody>
      </p:sp>
      <p:sp>
        <p:nvSpPr>
          <p:cNvPr id="5" name="Footer Placeholder 4">
            <a:extLst>
              <a:ext uri="{FF2B5EF4-FFF2-40B4-BE49-F238E27FC236}">
                <a16:creationId xmlns:a16="http://schemas.microsoft.com/office/drawing/2014/main" id="{AF6CE8D8-BFEE-D55D-37FC-027307CC2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B2B9B-75A2-81CB-44C7-BB5A2BAB3453}"/>
              </a:ext>
            </a:extLst>
          </p:cNvPr>
          <p:cNvSpPr>
            <a:spLocks noGrp="1"/>
          </p:cNvSpPr>
          <p:nvPr>
            <p:ph type="sldNum" sz="quarter" idx="12"/>
          </p:nvPr>
        </p:nvSpPr>
        <p:spPr/>
        <p:txBody>
          <a:bodyPr/>
          <a:lstStyle/>
          <a:p>
            <a:fld id="{7042E8BD-4AF4-4211-B279-BD767144CE2F}" type="slidenum">
              <a:rPr lang="en-US" smtClean="0"/>
              <a:t>‹#›</a:t>
            </a:fld>
            <a:endParaRPr lang="en-US"/>
          </a:p>
        </p:txBody>
      </p:sp>
    </p:spTree>
    <p:extLst>
      <p:ext uri="{BB962C8B-B14F-4D97-AF65-F5344CB8AC3E}">
        <p14:creationId xmlns:p14="http://schemas.microsoft.com/office/powerpoint/2010/main" val="8325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8D65-2C2D-59FE-11F3-265E4D1E9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5EA9FE-A751-C318-9A0E-7EEEA28CA0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B0C123-8E48-1672-853B-29258F8FFB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5C337A-E5B8-9CE5-6646-25BFE01C9558}"/>
              </a:ext>
            </a:extLst>
          </p:cNvPr>
          <p:cNvSpPr>
            <a:spLocks noGrp="1"/>
          </p:cNvSpPr>
          <p:nvPr>
            <p:ph type="dt" sz="half" idx="10"/>
          </p:nvPr>
        </p:nvSpPr>
        <p:spPr/>
        <p:txBody>
          <a:bodyPr/>
          <a:lstStyle/>
          <a:p>
            <a:fld id="{36D6D3E9-FF9C-4E43-A140-389D749114C6}" type="datetime1">
              <a:rPr lang="en-US" smtClean="0"/>
              <a:t>4/19/2023</a:t>
            </a:fld>
            <a:endParaRPr lang="en-US"/>
          </a:p>
        </p:txBody>
      </p:sp>
      <p:sp>
        <p:nvSpPr>
          <p:cNvPr id="6" name="Footer Placeholder 5">
            <a:extLst>
              <a:ext uri="{FF2B5EF4-FFF2-40B4-BE49-F238E27FC236}">
                <a16:creationId xmlns:a16="http://schemas.microsoft.com/office/drawing/2014/main" id="{616137E5-FE1C-6E80-645F-EFE9996DF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A04FCF-7501-C427-C9DE-9B666374B5A2}"/>
              </a:ext>
            </a:extLst>
          </p:cNvPr>
          <p:cNvSpPr>
            <a:spLocks noGrp="1"/>
          </p:cNvSpPr>
          <p:nvPr>
            <p:ph type="sldNum" sz="quarter" idx="12"/>
          </p:nvPr>
        </p:nvSpPr>
        <p:spPr/>
        <p:txBody>
          <a:bodyPr/>
          <a:lstStyle/>
          <a:p>
            <a:fld id="{7042E8BD-4AF4-4211-B279-BD767144CE2F}" type="slidenum">
              <a:rPr lang="en-US" smtClean="0"/>
              <a:t>‹#›</a:t>
            </a:fld>
            <a:endParaRPr lang="en-US"/>
          </a:p>
        </p:txBody>
      </p:sp>
    </p:spTree>
    <p:extLst>
      <p:ext uri="{BB962C8B-B14F-4D97-AF65-F5344CB8AC3E}">
        <p14:creationId xmlns:p14="http://schemas.microsoft.com/office/powerpoint/2010/main" val="286067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AE0-7F95-EBB1-0CEE-6A0B2EE33C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3BECC3-57FB-D96F-C309-90D74D182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31BDE5-E69A-C9A2-04EC-89ADC33967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7032C-488B-BB68-68A6-712D1103E1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D8E07-88E3-649D-7A21-8045F926B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02BC9D-2AC8-9308-F244-68AF08D73227}"/>
              </a:ext>
            </a:extLst>
          </p:cNvPr>
          <p:cNvSpPr>
            <a:spLocks noGrp="1"/>
          </p:cNvSpPr>
          <p:nvPr>
            <p:ph type="dt" sz="half" idx="10"/>
          </p:nvPr>
        </p:nvSpPr>
        <p:spPr/>
        <p:txBody>
          <a:bodyPr/>
          <a:lstStyle/>
          <a:p>
            <a:fld id="{6CFA6BF5-F25A-4E44-BEEB-082C88170186}" type="datetime1">
              <a:rPr lang="en-US" smtClean="0"/>
              <a:t>4/19/2023</a:t>
            </a:fld>
            <a:endParaRPr lang="en-US"/>
          </a:p>
        </p:txBody>
      </p:sp>
      <p:sp>
        <p:nvSpPr>
          <p:cNvPr id="8" name="Footer Placeholder 7">
            <a:extLst>
              <a:ext uri="{FF2B5EF4-FFF2-40B4-BE49-F238E27FC236}">
                <a16:creationId xmlns:a16="http://schemas.microsoft.com/office/drawing/2014/main" id="{8B0C4E13-FA5C-DD3A-3554-269D933EEB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8E3CBF-9116-6334-2C0F-CB507D33101C}"/>
              </a:ext>
            </a:extLst>
          </p:cNvPr>
          <p:cNvSpPr>
            <a:spLocks noGrp="1"/>
          </p:cNvSpPr>
          <p:nvPr>
            <p:ph type="sldNum" sz="quarter" idx="12"/>
          </p:nvPr>
        </p:nvSpPr>
        <p:spPr/>
        <p:txBody>
          <a:bodyPr/>
          <a:lstStyle/>
          <a:p>
            <a:fld id="{7042E8BD-4AF4-4211-B279-BD767144CE2F}" type="slidenum">
              <a:rPr lang="en-US" smtClean="0"/>
              <a:t>‹#›</a:t>
            </a:fld>
            <a:endParaRPr lang="en-US"/>
          </a:p>
        </p:txBody>
      </p:sp>
    </p:spTree>
    <p:extLst>
      <p:ext uri="{BB962C8B-B14F-4D97-AF65-F5344CB8AC3E}">
        <p14:creationId xmlns:p14="http://schemas.microsoft.com/office/powerpoint/2010/main" val="272700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2133-B963-39DC-4500-39414A4348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74D334-9B5B-A20A-BD49-3A6909E001A8}"/>
              </a:ext>
            </a:extLst>
          </p:cNvPr>
          <p:cNvSpPr>
            <a:spLocks noGrp="1"/>
          </p:cNvSpPr>
          <p:nvPr>
            <p:ph type="dt" sz="half" idx="10"/>
          </p:nvPr>
        </p:nvSpPr>
        <p:spPr/>
        <p:txBody>
          <a:bodyPr/>
          <a:lstStyle/>
          <a:p>
            <a:fld id="{4331C38E-0EAD-4356-BAFF-07184EC077F8}" type="datetime1">
              <a:rPr lang="en-US" smtClean="0"/>
              <a:t>4/19/2023</a:t>
            </a:fld>
            <a:endParaRPr lang="en-US"/>
          </a:p>
        </p:txBody>
      </p:sp>
      <p:sp>
        <p:nvSpPr>
          <p:cNvPr id="4" name="Footer Placeholder 3">
            <a:extLst>
              <a:ext uri="{FF2B5EF4-FFF2-40B4-BE49-F238E27FC236}">
                <a16:creationId xmlns:a16="http://schemas.microsoft.com/office/drawing/2014/main" id="{B72741B1-42FB-7C80-E36E-2275FF02F0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BF6B4C-DFF2-C789-226F-A7ADA12F6A28}"/>
              </a:ext>
            </a:extLst>
          </p:cNvPr>
          <p:cNvSpPr>
            <a:spLocks noGrp="1"/>
          </p:cNvSpPr>
          <p:nvPr>
            <p:ph type="sldNum" sz="quarter" idx="12"/>
          </p:nvPr>
        </p:nvSpPr>
        <p:spPr/>
        <p:txBody>
          <a:bodyPr/>
          <a:lstStyle/>
          <a:p>
            <a:fld id="{7042E8BD-4AF4-4211-B279-BD767144CE2F}" type="slidenum">
              <a:rPr lang="en-US" smtClean="0"/>
              <a:t>‹#›</a:t>
            </a:fld>
            <a:endParaRPr lang="en-US"/>
          </a:p>
        </p:txBody>
      </p:sp>
    </p:spTree>
    <p:extLst>
      <p:ext uri="{BB962C8B-B14F-4D97-AF65-F5344CB8AC3E}">
        <p14:creationId xmlns:p14="http://schemas.microsoft.com/office/powerpoint/2010/main" val="397437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A70F88-E062-D145-43B4-40728E3FDBC4}"/>
              </a:ext>
            </a:extLst>
          </p:cNvPr>
          <p:cNvSpPr>
            <a:spLocks noGrp="1"/>
          </p:cNvSpPr>
          <p:nvPr>
            <p:ph type="dt" sz="half" idx="10"/>
          </p:nvPr>
        </p:nvSpPr>
        <p:spPr/>
        <p:txBody>
          <a:bodyPr/>
          <a:lstStyle/>
          <a:p>
            <a:fld id="{9FDA363C-50F8-489A-867B-EBDB224164F1}" type="datetime1">
              <a:rPr lang="en-US" smtClean="0"/>
              <a:t>4/19/2023</a:t>
            </a:fld>
            <a:endParaRPr lang="en-US"/>
          </a:p>
        </p:txBody>
      </p:sp>
      <p:sp>
        <p:nvSpPr>
          <p:cNvPr id="3" name="Footer Placeholder 2">
            <a:extLst>
              <a:ext uri="{FF2B5EF4-FFF2-40B4-BE49-F238E27FC236}">
                <a16:creationId xmlns:a16="http://schemas.microsoft.com/office/drawing/2014/main" id="{6A54368D-0F43-E8CA-80C8-7AE576D88D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9F608D-929B-D1ED-F258-E2E23874CA38}"/>
              </a:ext>
            </a:extLst>
          </p:cNvPr>
          <p:cNvSpPr>
            <a:spLocks noGrp="1"/>
          </p:cNvSpPr>
          <p:nvPr>
            <p:ph type="sldNum" sz="quarter" idx="12"/>
          </p:nvPr>
        </p:nvSpPr>
        <p:spPr/>
        <p:txBody>
          <a:bodyPr/>
          <a:lstStyle/>
          <a:p>
            <a:fld id="{7042E8BD-4AF4-4211-B279-BD767144CE2F}" type="slidenum">
              <a:rPr lang="en-US" smtClean="0"/>
              <a:t>‹#›</a:t>
            </a:fld>
            <a:endParaRPr lang="en-US"/>
          </a:p>
        </p:txBody>
      </p:sp>
    </p:spTree>
    <p:extLst>
      <p:ext uri="{BB962C8B-B14F-4D97-AF65-F5344CB8AC3E}">
        <p14:creationId xmlns:p14="http://schemas.microsoft.com/office/powerpoint/2010/main" val="409120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2C44-D9ED-A440-3CD5-094CCAEEE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A1CD19-3DDB-3809-25CA-D7F2F6D32F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FA7882-9F5D-085F-428B-72C30D3A8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E92FC-509A-A56A-06B8-B5311AE1A952}"/>
              </a:ext>
            </a:extLst>
          </p:cNvPr>
          <p:cNvSpPr>
            <a:spLocks noGrp="1"/>
          </p:cNvSpPr>
          <p:nvPr>
            <p:ph type="dt" sz="half" idx="10"/>
          </p:nvPr>
        </p:nvSpPr>
        <p:spPr/>
        <p:txBody>
          <a:bodyPr/>
          <a:lstStyle/>
          <a:p>
            <a:fld id="{3ED00C7B-5DCA-45AA-9EA5-CD1E26E72F23}" type="datetime1">
              <a:rPr lang="en-US" smtClean="0"/>
              <a:t>4/19/2023</a:t>
            </a:fld>
            <a:endParaRPr lang="en-US"/>
          </a:p>
        </p:txBody>
      </p:sp>
      <p:sp>
        <p:nvSpPr>
          <p:cNvPr id="6" name="Footer Placeholder 5">
            <a:extLst>
              <a:ext uri="{FF2B5EF4-FFF2-40B4-BE49-F238E27FC236}">
                <a16:creationId xmlns:a16="http://schemas.microsoft.com/office/drawing/2014/main" id="{8CE88833-B48A-39DE-2A2E-7BB357E1F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D6B3F-9B26-83A8-E876-3682580684DD}"/>
              </a:ext>
            </a:extLst>
          </p:cNvPr>
          <p:cNvSpPr>
            <a:spLocks noGrp="1"/>
          </p:cNvSpPr>
          <p:nvPr>
            <p:ph type="sldNum" sz="quarter" idx="12"/>
          </p:nvPr>
        </p:nvSpPr>
        <p:spPr/>
        <p:txBody>
          <a:bodyPr/>
          <a:lstStyle/>
          <a:p>
            <a:fld id="{7042E8BD-4AF4-4211-B279-BD767144CE2F}" type="slidenum">
              <a:rPr lang="en-US" smtClean="0"/>
              <a:t>‹#›</a:t>
            </a:fld>
            <a:endParaRPr lang="en-US"/>
          </a:p>
        </p:txBody>
      </p:sp>
    </p:spTree>
    <p:extLst>
      <p:ext uri="{BB962C8B-B14F-4D97-AF65-F5344CB8AC3E}">
        <p14:creationId xmlns:p14="http://schemas.microsoft.com/office/powerpoint/2010/main" val="23089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802F-12B9-A13D-A29A-20533FD81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1DC064-C9CF-157D-8B00-578EC5CC9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7E1982-02CE-900B-9BA0-54AAF51E5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246174-9FEB-FBD6-6EEE-8040B7297E54}"/>
              </a:ext>
            </a:extLst>
          </p:cNvPr>
          <p:cNvSpPr>
            <a:spLocks noGrp="1"/>
          </p:cNvSpPr>
          <p:nvPr>
            <p:ph type="dt" sz="half" idx="10"/>
          </p:nvPr>
        </p:nvSpPr>
        <p:spPr/>
        <p:txBody>
          <a:bodyPr/>
          <a:lstStyle/>
          <a:p>
            <a:fld id="{02F43D7B-BDF3-40CE-842D-93B008CDE0E2}" type="datetime1">
              <a:rPr lang="en-US" smtClean="0"/>
              <a:t>4/19/2023</a:t>
            </a:fld>
            <a:endParaRPr lang="en-US"/>
          </a:p>
        </p:txBody>
      </p:sp>
      <p:sp>
        <p:nvSpPr>
          <p:cNvPr id="6" name="Footer Placeholder 5">
            <a:extLst>
              <a:ext uri="{FF2B5EF4-FFF2-40B4-BE49-F238E27FC236}">
                <a16:creationId xmlns:a16="http://schemas.microsoft.com/office/drawing/2014/main" id="{5C8D4105-369F-CFEF-D7E7-11EA67AC4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035F4-0775-F7AB-8FAA-BF401343AE33}"/>
              </a:ext>
            </a:extLst>
          </p:cNvPr>
          <p:cNvSpPr>
            <a:spLocks noGrp="1"/>
          </p:cNvSpPr>
          <p:nvPr>
            <p:ph type="sldNum" sz="quarter" idx="12"/>
          </p:nvPr>
        </p:nvSpPr>
        <p:spPr/>
        <p:txBody>
          <a:bodyPr/>
          <a:lstStyle/>
          <a:p>
            <a:fld id="{7042E8BD-4AF4-4211-B279-BD767144CE2F}" type="slidenum">
              <a:rPr lang="en-US" smtClean="0"/>
              <a:t>‹#›</a:t>
            </a:fld>
            <a:endParaRPr lang="en-US"/>
          </a:p>
        </p:txBody>
      </p:sp>
    </p:spTree>
    <p:extLst>
      <p:ext uri="{BB962C8B-B14F-4D97-AF65-F5344CB8AC3E}">
        <p14:creationId xmlns:p14="http://schemas.microsoft.com/office/powerpoint/2010/main" val="307126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ABFCA-B950-E50F-7309-DC196A047F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F7811-79CB-0134-8D75-999BB65BF4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DA87B-9AFC-58BE-EBB5-6B57E75919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98BB2-CD60-47B3-AB4D-7F1CB1CD9250}" type="datetime1">
              <a:rPr lang="en-US" smtClean="0"/>
              <a:t>4/19/2023</a:t>
            </a:fld>
            <a:endParaRPr lang="en-US"/>
          </a:p>
        </p:txBody>
      </p:sp>
      <p:sp>
        <p:nvSpPr>
          <p:cNvPr id="5" name="Footer Placeholder 4">
            <a:extLst>
              <a:ext uri="{FF2B5EF4-FFF2-40B4-BE49-F238E27FC236}">
                <a16:creationId xmlns:a16="http://schemas.microsoft.com/office/drawing/2014/main" id="{8216217F-53D3-B3D2-5655-71207B7AD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77FEE3-D119-ADB3-DD35-80FD264C3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E8BD-4AF4-4211-B279-BD767144CE2F}" type="slidenum">
              <a:rPr lang="en-US" smtClean="0"/>
              <a:t>‹#›</a:t>
            </a:fld>
            <a:endParaRPr lang="en-US"/>
          </a:p>
        </p:txBody>
      </p:sp>
    </p:spTree>
    <p:extLst>
      <p:ext uri="{BB962C8B-B14F-4D97-AF65-F5344CB8AC3E}">
        <p14:creationId xmlns:p14="http://schemas.microsoft.com/office/powerpoint/2010/main" val="4060106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DUMhZbfC2TU?feature=oembed"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ncode Sans Normal Black"/>
              </a:rPr>
              <a:t>Unoccupied aerial vehicle remote sensing package for student geospatial research</a:t>
            </a:r>
          </a:p>
        </p:txBody>
      </p:sp>
      <p:pic>
        <p:nvPicPr>
          <p:cNvPr id="3" name="Picture 2" descr="A picture containing text, clipart&#10;&#10;Description automatically generated">
            <a:extLst>
              <a:ext uri="{FF2B5EF4-FFF2-40B4-BE49-F238E27FC236}">
                <a16:creationId xmlns:a16="http://schemas.microsoft.com/office/drawing/2014/main" id="{E9F20480-F641-1EE5-9936-AECAAA6FF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349" y="5203199"/>
            <a:ext cx="2328263" cy="1185862"/>
          </a:xfrm>
          <a:prstGeom prst="rect">
            <a:avLst/>
          </a:prstGeom>
        </p:spPr>
      </p:pic>
      <p:sp>
        <p:nvSpPr>
          <p:cNvPr id="4" name="TextBox 3">
            <a:extLst>
              <a:ext uri="{FF2B5EF4-FFF2-40B4-BE49-F238E27FC236}">
                <a16:creationId xmlns:a16="http://schemas.microsoft.com/office/drawing/2014/main" id="{3EE94C6A-464E-6BFB-7B95-6002433016DB}"/>
              </a:ext>
            </a:extLst>
          </p:cNvPr>
          <p:cNvSpPr txBox="1"/>
          <p:nvPr/>
        </p:nvSpPr>
        <p:spPr>
          <a:xfrm>
            <a:off x="470509" y="4267200"/>
            <a:ext cx="2149948" cy="646331"/>
          </a:xfrm>
          <a:prstGeom prst="rect">
            <a:avLst/>
          </a:prstGeom>
          <a:noFill/>
        </p:spPr>
        <p:txBody>
          <a:bodyPr wrap="none" rtlCol="0">
            <a:spAutoFit/>
          </a:bodyPr>
          <a:lstStyle/>
          <a:p>
            <a:r>
              <a:rPr lang="en-US" dirty="0">
                <a:latin typeface="Abadi" panose="020B0604020104020204" pitchFamily="34" charset="0"/>
              </a:rPr>
              <a:t>CUGOS Spring Fling</a:t>
            </a:r>
          </a:p>
          <a:p>
            <a:r>
              <a:rPr lang="en-US" dirty="0">
                <a:latin typeface="Abadi" panose="020B0604020104020204" pitchFamily="34" charset="0"/>
              </a:rPr>
              <a:t>4/21/23</a:t>
            </a:r>
          </a:p>
        </p:txBody>
      </p:sp>
    </p:spTree>
    <p:extLst>
      <p:ext uri="{BB962C8B-B14F-4D97-AF65-F5344CB8AC3E}">
        <p14:creationId xmlns:p14="http://schemas.microsoft.com/office/powerpoint/2010/main" val="3410132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7A676B-780D-14D9-876E-BD7DF13DAF02}"/>
              </a:ext>
            </a:extLst>
          </p:cNvPr>
          <p:cNvSpPr>
            <a:spLocks noGrp="1"/>
          </p:cNvSpPr>
          <p:nvPr>
            <p:ph type="title"/>
          </p:nvPr>
        </p:nvSpPr>
        <p:spPr>
          <a:xfrm>
            <a:off x="838200" y="365125"/>
            <a:ext cx="10515600" cy="1325563"/>
          </a:xfrm>
        </p:spPr>
        <p:txBody>
          <a:bodyPr>
            <a:normAutofit/>
          </a:bodyPr>
          <a:lstStyle/>
          <a:p>
            <a:r>
              <a:rPr lang="en-US"/>
              <a:t>Regulatory Requirements</a:t>
            </a:r>
          </a:p>
        </p:txBody>
      </p:sp>
      <p:sp>
        <p:nvSpPr>
          <p:cNvPr id="4" name="Slide Number Placeholder 3">
            <a:extLst>
              <a:ext uri="{FF2B5EF4-FFF2-40B4-BE49-F238E27FC236}">
                <a16:creationId xmlns:a16="http://schemas.microsoft.com/office/drawing/2014/main" id="{FA1D3076-EA9C-1B01-E9C8-83A7D617EDF2}"/>
              </a:ext>
            </a:extLst>
          </p:cNvPr>
          <p:cNvSpPr>
            <a:spLocks noGrp="1"/>
          </p:cNvSpPr>
          <p:nvPr>
            <p:ph type="sldNum" sz="quarter" idx="12"/>
          </p:nvPr>
        </p:nvSpPr>
        <p:spPr>
          <a:xfrm>
            <a:off x="8610600" y="6356350"/>
            <a:ext cx="2743200" cy="365125"/>
          </a:xfrm>
        </p:spPr>
        <p:txBody>
          <a:bodyPr>
            <a:normAutofit/>
          </a:bodyPr>
          <a:lstStyle/>
          <a:p>
            <a:pPr>
              <a:spcAft>
                <a:spcPts val="600"/>
              </a:spcAft>
            </a:pPr>
            <a:fld id="{7042E8BD-4AF4-4211-B279-BD767144CE2F}"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661D0530-57DA-09CF-41C3-D4B02F5168CF}"/>
              </a:ext>
            </a:extLst>
          </p:cNvPr>
          <p:cNvGraphicFramePr>
            <a:graphicFrameLocks noGrp="1"/>
          </p:cNvGraphicFramePr>
          <p:nvPr>
            <p:ph idx="1"/>
            <p:extLst>
              <p:ext uri="{D42A27DB-BD31-4B8C-83A1-F6EECF244321}">
                <p14:modId xmlns:p14="http://schemas.microsoft.com/office/powerpoint/2010/main" val="16093499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155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4047-89FD-659B-FD4D-D645DA9D6C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56D24D-30A5-5B97-24C3-9A3937FAE21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CC43356-911C-4559-0970-ED0314FE0643}"/>
              </a:ext>
            </a:extLst>
          </p:cNvPr>
          <p:cNvSpPr>
            <a:spLocks noGrp="1"/>
          </p:cNvSpPr>
          <p:nvPr>
            <p:ph type="sldNum" sz="quarter" idx="12"/>
          </p:nvPr>
        </p:nvSpPr>
        <p:spPr/>
        <p:txBody>
          <a:bodyPr/>
          <a:lstStyle/>
          <a:p>
            <a:fld id="{7042E8BD-4AF4-4211-B279-BD767144CE2F}" type="slidenum">
              <a:rPr lang="en-US" smtClean="0"/>
              <a:t>11</a:t>
            </a:fld>
            <a:endParaRPr lang="en-US"/>
          </a:p>
        </p:txBody>
      </p:sp>
      <p:pic>
        <p:nvPicPr>
          <p:cNvPr id="6" name="Picture 5">
            <a:extLst>
              <a:ext uri="{FF2B5EF4-FFF2-40B4-BE49-F238E27FC236}">
                <a16:creationId xmlns:a16="http://schemas.microsoft.com/office/drawing/2014/main" id="{7A11F284-B494-0910-6145-5AEF4B5FBEF2}"/>
              </a:ext>
            </a:extLst>
          </p:cNvPr>
          <p:cNvPicPr>
            <a:picLocks noChangeAspect="1"/>
          </p:cNvPicPr>
          <p:nvPr/>
        </p:nvPicPr>
        <p:blipFill>
          <a:blip r:embed="rId2"/>
          <a:stretch>
            <a:fillRect/>
          </a:stretch>
        </p:blipFill>
        <p:spPr>
          <a:xfrm>
            <a:off x="0" y="258122"/>
            <a:ext cx="12192000" cy="6341755"/>
          </a:xfrm>
          <a:prstGeom prst="rect">
            <a:avLst/>
          </a:prstGeom>
        </p:spPr>
      </p:pic>
    </p:spTree>
    <p:extLst>
      <p:ext uri="{BB962C8B-B14F-4D97-AF65-F5344CB8AC3E}">
        <p14:creationId xmlns:p14="http://schemas.microsoft.com/office/powerpoint/2010/main" val="179586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351CC-0BD5-11AF-8B49-53712F352BE9}"/>
              </a:ext>
            </a:extLst>
          </p:cNvPr>
          <p:cNvSpPr>
            <a:spLocks noGrp="1"/>
          </p:cNvSpPr>
          <p:nvPr>
            <p:ph type="title"/>
          </p:nvPr>
        </p:nvSpPr>
        <p:spPr/>
        <p:txBody>
          <a:bodyPr/>
          <a:lstStyle/>
          <a:p>
            <a:endParaRPr lang="en-US"/>
          </a:p>
        </p:txBody>
      </p:sp>
      <p:pic>
        <p:nvPicPr>
          <p:cNvPr id="4" name="Online Media 3" title="Verifly">
            <a:hlinkClick r:id="" action="ppaction://media"/>
            <a:extLst>
              <a:ext uri="{FF2B5EF4-FFF2-40B4-BE49-F238E27FC236}">
                <a16:creationId xmlns:a16="http://schemas.microsoft.com/office/drawing/2014/main" id="{4DE2EC51-AE2A-9461-708B-E87CE064C190}"/>
              </a:ext>
            </a:extLst>
          </p:cNvPr>
          <p:cNvPicPr>
            <a:picLocks noGrp="1" noRot="1" noChangeAspect="1"/>
          </p:cNvPicPr>
          <p:nvPr>
            <p:ph idx="1"/>
            <a:videoFile r:link="rId1"/>
          </p:nvPr>
        </p:nvPicPr>
        <p:blipFill>
          <a:blip r:embed="rId4"/>
          <a:stretch>
            <a:fillRect/>
          </a:stretch>
        </p:blipFill>
        <p:spPr>
          <a:xfrm>
            <a:off x="0" y="-9526"/>
            <a:ext cx="12246804" cy="6919913"/>
          </a:xfrm>
          <a:prstGeom prst="rect">
            <a:avLst/>
          </a:prstGeom>
        </p:spPr>
      </p:pic>
      <p:sp>
        <p:nvSpPr>
          <p:cNvPr id="3" name="Slide Number Placeholder 2">
            <a:extLst>
              <a:ext uri="{FF2B5EF4-FFF2-40B4-BE49-F238E27FC236}">
                <a16:creationId xmlns:a16="http://schemas.microsoft.com/office/drawing/2014/main" id="{3A0A7F33-B200-14B0-1666-ECD6A8705D95}"/>
              </a:ext>
            </a:extLst>
          </p:cNvPr>
          <p:cNvSpPr>
            <a:spLocks noGrp="1"/>
          </p:cNvSpPr>
          <p:nvPr>
            <p:ph type="sldNum" sz="quarter" idx="12"/>
          </p:nvPr>
        </p:nvSpPr>
        <p:spPr/>
        <p:txBody>
          <a:bodyPr/>
          <a:lstStyle/>
          <a:p>
            <a:fld id="{7042E8BD-4AF4-4211-B279-BD767144CE2F}" type="slidenum">
              <a:rPr lang="en-US" smtClean="0"/>
              <a:t>12</a:t>
            </a:fld>
            <a:endParaRPr lang="en-US"/>
          </a:p>
        </p:txBody>
      </p:sp>
    </p:spTree>
    <p:extLst>
      <p:ext uri="{BB962C8B-B14F-4D97-AF65-F5344CB8AC3E}">
        <p14:creationId xmlns:p14="http://schemas.microsoft.com/office/powerpoint/2010/main" val="244163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EDE9-C592-0569-AA0C-F1DC75D0A080}"/>
              </a:ext>
            </a:extLst>
          </p:cNvPr>
          <p:cNvSpPr>
            <a:spLocks noGrp="1"/>
          </p:cNvSpPr>
          <p:nvPr>
            <p:ph type="title"/>
          </p:nvPr>
        </p:nvSpPr>
        <p:spPr/>
        <p:txBody>
          <a:bodyPr/>
          <a:lstStyle/>
          <a:p>
            <a:r>
              <a:rPr lang="en-US" dirty="0"/>
              <a:t>Checking out equipment</a:t>
            </a:r>
          </a:p>
        </p:txBody>
      </p:sp>
      <p:sp>
        <p:nvSpPr>
          <p:cNvPr id="3" name="Content Placeholder 2">
            <a:extLst>
              <a:ext uri="{FF2B5EF4-FFF2-40B4-BE49-F238E27FC236}">
                <a16:creationId xmlns:a16="http://schemas.microsoft.com/office/drawing/2014/main" id="{36D5800E-B94B-07E1-749E-46B971485C6B}"/>
              </a:ext>
            </a:extLst>
          </p:cNvPr>
          <p:cNvSpPr>
            <a:spLocks noGrp="1"/>
          </p:cNvSpPr>
          <p:nvPr>
            <p:ph idx="1"/>
          </p:nvPr>
        </p:nvSpPr>
        <p:spPr/>
        <p:txBody>
          <a:bodyPr/>
          <a:lstStyle/>
          <a:p>
            <a:r>
              <a:rPr lang="en-US" b="1" dirty="0"/>
              <a:t>First come, first served</a:t>
            </a:r>
          </a:p>
          <a:p>
            <a:r>
              <a:rPr lang="en-US" dirty="0"/>
              <a:t>Eligible for UW students, faculty, and staff</a:t>
            </a:r>
          </a:p>
          <a:p>
            <a:r>
              <a:rPr lang="en-US" dirty="0"/>
              <a:t>Submit a flight plan through the UW Geospatial Club website</a:t>
            </a:r>
          </a:p>
          <a:p>
            <a:pPr lvl="1"/>
            <a:r>
              <a:rPr lang="en-US" dirty="0"/>
              <a:t>Review safety, regulatory compliance</a:t>
            </a:r>
          </a:p>
          <a:p>
            <a:pPr lvl="1"/>
            <a:r>
              <a:rPr lang="en-US" dirty="0"/>
              <a:t>Show proof of license and insurance</a:t>
            </a:r>
          </a:p>
        </p:txBody>
      </p:sp>
      <p:sp>
        <p:nvSpPr>
          <p:cNvPr id="4" name="Slide Number Placeholder 3">
            <a:extLst>
              <a:ext uri="{FF2B5EF4-FFF2-40B4-BE49-F238E27FC236}">
                <a16:creationId xmlns:a16="http://schemas.microsoft.com/office/drawing/2014/main" id="{73F61FC2-7212-5FDB-FA1B-975F5D45E6C6}"/>
              </a:ext>
            </a:extLst>
          </p:cNvPr>
          <p:cNvSpPr>
            <a:spLocks noGrp="1"/>
          </p:cNvSpPr>
          <p:nvPr>
            <p:ph type="sldNum" sz="quarter" idx="12"/>
          </p:nvPr>
        </p:nvSpPr>
        <p:spPr/>
        <p:txBody>
          <a:bodyPr/>
          <a:lstStyle/>
          <a:p>
            <a:fld id="{7042E8BD-4AF4-4211-B279-BD767144CE2F}" type="slidenum">
              <a:rPr lang="en-US" smtClean="0"/>
              <a:t>13</a:t>
            </a:fld>
            <a:endParaRPr lang="en-US"/>
          </a:p>
        </p:txBody>
      </p:sp>
    </p:spTree>
    <p:extLst>
      <p:ext uri="{BB962C8B-B14F-4D97-AF65-F5344CB8AC3E}">
        <p14:creationId xmlns:p14="http://schemas.microsoft.com/office/powerpoint/2010/main" val="244764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ncode Sans Normal Black"/>
              </a:rPr>
              <a:t>Thank you!</a:t>
            </a:r>
          </a:p>
        </p:txBody>
      </p:sp>
      <p:pic>
        <p:nvPicPr>
          <p:cNvPr id="3" name="Picture 2" descr="A picture containing text, clipart&#10;&#10;Description automatically generated">
            <a:extLst>
              <a:ext uri="{FF2B5EF4-FFF2-40B4-BE49-F238E27FC236}">
                <a16:creationId xmlns:a16="http://schemas.microsoft.com/office/drawing/2014/main" id="{E9F20480-F641-1EE5-9936-AECAAA6FF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349" y="5203199"/>
            <a:ext cx="2328263" cy="1185862"/>
          </a:xfrm>
          <a:prstGeom prst="rect">
            <a:avLst/>
          </a:prstGeom>
        </p:spPr>
      </p:pic>
      <p:sp>
        <p:nvSpPr>
          <p:cNvPr id="4" name="TextBox 3">
            <a:extLst>
              <a:ext uri="{FF2B5EF4-FFF2-40B4-BE49-F238E27FC236}">
                <a16:creationId xmlns:a16="http://schemas.microsoft.com/office/drawing/2014/main" id="{3EE94C6A-464E-6BFB-7B95-6002433016DB}"/>
              </a:ext>
            </a:extLst>
          </p:cNvPr>
          <p:cNvSpPr txBox="1"/>
          <p:nvPr/>
        </p:nvSpPr>
        <p:spPr>
          <a:xfrm>
            <a:off x="470509" y="4267200"/>
            <a:ext cx="2218877" cy="1200329"/>
          </a:xfrm>
          <a:prstGeom prst="rect">
            <a:avLst/>
          </a:prstGeom>
          <a:noFill/>
        </p:spPr>
        <p:txBody>
          <a:bodyPr wrap="none" rtlCol="0">
            <a:spAutoFit/>
          </a:bodyPr>
          <a:lstStyle/>
          <a:p>
            <a:r>
              <a:rPr lang="en-US" sz="2400" dirty="0">
                <a:latin typeface="Abadi" panose="020B0604020104020204" pitchFamily="34" charset="0"/>
              </a:rPr>
              <a:t>Keenan Ganz</a:t>
            </a:r>
          </a:p>
          <a:p>
            <a:r>
              <a:rPr lang="en-US" sz="2400" dirty="0">
                <a:latin typeface="Abadi" panose="020B0604020104020204" pitchFamily="34" charset="0"/>
              </a:rPr>
              <a:t>ganzk@uw.edu</a:t>
            </a:r>
          </a:p>
          <a:p>
            <a:endParaRPr lang="en-US" sz="2400" dirty="0">
              <a:latin typeface="Abadi" panose="020B0604020104020204" pitchFamily="34" charset="0"/>
            </a:endParaRPr>
          </a:p>
        </p:txBody>
      </p:sp>
    </p:spTree>
    <p:extLst>
      <p:ext uri="{BB962C8B-B14F-4D97-AF65-F5344CB8AC3E}">
        <p14:creationId xmlns:p14="http://schemas.microsoft.com/office/powerpoint/2010/main" val="338155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37388-DCEE-69C9-4E45-C7274BAFAF5E}"/>
              </a:ext>
            </a:extLst>
          </p:cNvPr>
          <p:cNvSpPr>
            <a:spLocks noGrp="1"/>
          </p:cNvSpPr>
          <p:nvPr>
            <p:ph type="sldNum" sz="quarter" idx="12"/>
          </p:nvPr>
        </p:nvSpPr>
        <p:spPr/>
        <p:txBody>
          <a:bodyPr/>
          <a:lstStyle/>
          <a:p>
            <a:fld id="{7042E8BD-4AF4-4211-B279-BD767144CE2F}" type="slidenum">
              <a:rPr lang="en-US" smtClean="0"/>
              <a:t>2</a:t>
            </a:fld>
            <a:endParaRPr lang="en-US"/>
          </a:p>
        </p:txBody>
      </p:sp>
      <p:sp>
        <p:nvSpPr>
          <p:cNvPr id="4" name="TextBox 3">
            <a:extLst>
              <a:ext uri="{FF2B5EF4-FFF2-40B4-BE49-F238E27FC236}">
                <a16:creationId xmlns:a16="http://schemas.microsoft.com/office/drawing/2014/main" id="{31A4D44D-B152-2A4D-978F-52D65DC6CE11}"/>
              </a:ext>
            </a:extLst>
          </p:cNvPr>
          <p:cNvSpPr txBox="1"/>
          <p:nvPr/>
        </p:nvSpPr>
        <p:spPr>
          <a:xfrm>
            <a:off x="587829" y="1305342"/>
            <a:ext cx="10998925" cy="4247317"/>
          </a:xfrm>
          <a:prstGeom prst="rect">
            <a:avLst/>
          </a:prstGeom>
          <a:noFill/>
        </p:spPr>
        <p:txBody>
          <a:bodyPr wrap="square">
            <a:spAutoFit/>
          </a:bodyPr>
          <a:lstStyle/>
          <a:p>
            <a:r>
              <a:rPr lang="en-US" dirty="0">
                <a:latin typeface="Consolas" panose="020B0609020204030204" pitchFamily="49" charset="0"/>
              </a:rPr>
              <a:t>Unoccupied aerial vehicle (UAV, aka drone) photography is a core technique in remote sensing: the precise measurement of environmental data to inform management decisions. However, amid growing industry demand for UAV operators, academic interest in applications of UAV photography, and growing enrollment in remote sensing courses at UW, most students do not have access to UAVs. The UW Geospatial Club, in partnership with the Precision Forestry Cooperative, intends to purchase state-of-the-art drones for use by all in the UW community pending a current Student Technology Fee proposal. We include a heavy-lift enterprise UAV, the DJI </a:t>
            </a:r>
            <a:r>
              <a:rPr lang="en-US" dirty="0" err="1">
                <a:latin typeface="Consolas" panose="020B0609020204030204" pitchFamily="49" charset="0"/>
              </a:rPr>
              <a:t>Matrice</a:t>
            </a:r>
            <a:r>
              <a:rPr lang="en-US" dirty="0">
                <a:latin typeface="Consolas" panose="020B0609020204030204" pitchFamily="49" charset="0"/>
              </a:rPr>
              <a:t> 300, as well as a lightweight, operator-friendly UAV, the DJI Mavic 3E. We also include two specialized cameras for the </a:t>
            </a:r>
            <a:r>
              <a:rPr lang="en-US" dirty="0" err="1">
                <a:latin typeface="Consolas" panose="020B0609020204030204" pitchFamily="49" charset="0"/>
              </a:rPr>
              <a:t>Matrice</a:t>
            </a:r>
            <a:r>
              <a:rPr lang="en-US" dirty="0">
                <a:latin typeface="Consolas" panose="020B0609020204030204" pitchFamily="49" charset="0"/>
              </a:rPr>
              <a:t> 300: the FLIR Vue TZ20-R thermal camera, and the </a:t>
            </a:r>
            <a:r>
              <a:rPr lang="en-US" dirty="0" err="1">
                <a:latin typeface="Consolas" panose="020B0609020204030204" pitchFamily="49" charset="0"/>
              </a:rPr>
              <a:t>Zenmuse</a:t>
            </a:r>
            <a:r>
              <a:rPr lang="en-US" dirty="0">
                <a:latin typeface="Consolas" panose="020B0609020204030204" pitchFamily="49" charset="0"/>
              </a:rPr>
              <a:t> L1 LiDAR/RGB unit. This equipment serves a variety of use-cases, from senior researchers with prior UAV experience to undergraduate students wanting to explore UAV photography. This talk will describe the technical specs of the equipment and highlight use cases for UW practitioners. Logistical considerations for flying drones, including the FAA Part 107 license, restricted airspace, liability insurance, and flight plans will be discussed. </a:t>
            </a:r>
          </a:p>
        </p:txBody>
      </p:sp>
    </p:spTree>
    <p:extLst>
      <p:ext uri="{BB962C8B-B14F-4D97-AF65-F5344CB8AC3E}">
        <p14:creationId xmlns:p14="http://schemas.microsoft.com/office/powerpoint/2010/main" val="102479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37388-DCEE-69C9-4E45-C7274BAFAF5E}"/>
              </a:ext>
            </a:extLst>
          </p:cNvPr>
          <p:cNvSpPr>
            <a:spLocks noGrp="1"/>
          </p:cNvSpPr>
          <p:nvPr>
            <p:ph type="sldNum" sz="quarter" idx="12"/>
          </p:nvPr>
        </p:nvSpPr>
        <p:spPr/>
        <p:txBody>
          <a:bodyPr/>
          <a:lstStyle/>
          <a:p>
            <a:fld id="{7042E8BD-4AF4-4211-B279-BD767144CE2F}" type="slidenum">
              <a:rPr lang="en-US" smtClean="0"/>
              <a:t>3</a:t>
            </a:fld>
            <a:endParaRPr lang="en-US"/>
          </a:p>
        </p:txBody>
      </p:sp>
      <p:sp>
        <p:nvSpPr>
          <p:cNvPr id="4" name="TextBox 3">
            <a:extLst>
              <a:ext uri="{FF2B5EF4-FFF2-40B4-BE49-F238E27FC236}">
                <a16:creationId xmlns:a16="http://schemas.microsoft.com/office/drawing/2014/main" id="{31A4D44D-B152-2A4D-978F-52D65DC6CE11}"/>
              </a:ext>
            </a:extLst>
          </p:cNvPr>
          <p:cNvSpPr txBox="1"/>
          <p:nvPr/>
        </p:nvSpPr>
        <p:spPr>
          <a:xfrm>
            <a:off x="587829" y="1305342"/>
            <a:ext cx="10998925" cy="4247317"/>
          </a:xfrm>
          <a:prstGeom prst="rect">
            <a:avLst/>
          </a:prstGeom>
          <a:noFill/>
        </p:spPr>
        <p:txBody>
          <a:bodyPr wrap="square">
            <a:spAutoFit/>
          </a:bodyPr>
          <a:lstStyle/>
          <a:p>
            <a:r>
              <a:rPr lang="en-US" dirty="0">
                <a:latin typeface="Consolas" panose="020B0609020204030204" pitchFamily="49" charset="0"/>
              </a:rPr>
              <a:t>Unoccupied aerial vehicle (UAV, aka drone) photography is a core technique in remote sensing: the precise measurement of environmental data to inform management decisions. However, amid growing industry demand for UAV operators, academic interest in applications of UAV photography, and growing enrollment in remote sensing courses at UW, most students do not have access to UAVs. The UW Geospatial Club, in partnership with the Precision Forestry Cooperative, </a:t>
            </a:r>
            <a:r>
              <a:rPr lang="en-US" dirty="0">
                <a:highlight>
                  <a:srgbClr val="FFFF00"/>
                </a:highlight>
                <a:latin typeface="Consolas" panose="020B0609020204030204" pitchFamily="49" charset="0"/>
              </a:rPr>
              <a:t>intends to purchase state-of-the-art drones for use by all in the UW community pending a current Student Technology Fee proposal. </a:t>
            </a:r>
            <a:r>
              <a:rPr lang="en-US" dirty="0">
                <a:latin typeface="Consolas" panose="020B0609020204030204" pitchFamily="49" charset="0"/>
              </a:rPr>
              <a:t>We include a heavy-lift enterprise UAV, the DJI </a:t>
            </a:r>
            <a:r>
              <a:rPr lang="en-US" dirty="0" err="1">
                <a:latin typeface="Consolas" panose="020B0609020204030204" pitchFamily="49" charset="0"/>
              </a:rPr>
              <a:t>Matrice</a:t>
            </a:r>
            <a:r>
              <a:rPr lang="en-US" dirty="0">
                <a:latin typeface="Consolas" panose="020B0609020204030204" pitchFamily="49" charset="0"/>
              </a:rPr>
              <a:t> 300, as well as a lightweight, operator-friendly UAV, the DJI Mavic 3E. We also include two specialized cameras for the </a:t>
            </a:r>
            <a:r>
              <a:rPr lang="en-US" dirty="0" err="1">
                <a:latin typeface="Consolas" panose="020B0609020204030204" pitchFamily="49" charset="0"/>
              </a:rPr>
              <a:t>Matrice</a:t>
            </a:r>
            <a:r>
              <a:rPr lang="en-US" dirty="0">
                <a:latin typeface="Consolas" panose="020B0609020204030204" pitchFamily="49" charset="0"/>
              </a:rPr>
              <a:t> 300: the FLIR Vue TZ20-R thermal camera, and the </a:t>
            </a:r>
            <a:r>
              <a:rPr lang="en-US" dirty="0" err="1">
                <a:latin typeface="Consolas" panose="020B0609020204030204" pitchFamily="49" charset="0"/>
              </a:rPr>
              <a:t>Zenmuse</a:t>
            </a:r>
            <a:r>
              <a:rPr lang="en-US" dirty="0">
                <a:latin typeface="Consolas" panose="020B0609020204030204" pitchFamily="49" charset="0"/>
              </a:rPr>
              <a:t> L1 LiDAR/RGB unit. This equipment serves a variety of use-cases, from senior researchers with prior UAV experience to undergraduate students wanting to explore UAV photography. This talk will describe the technical specs of the equipment and highlight use cases for UW practitioners. Logistical considerations for flying drones, including the FAA Part 107 license, restricted airspace, liability insurance, and flight plans will be discussed. </a:t>
            </a:r>
          </a:p>
        </p:txBody>
      </p:sp>
    </p:spTree>
    <p:extLst>
      <p:ext uri="{BB962C8B-B14F-4D97-AF65-F5344CB8AC3E}">
        <p14:creationId xmlns:p14="http://schemas.microsoft.com/office/powerpoint/2010/main" val="359459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0989-BDBD-CE95-FA43-6A6BB9791FAF}"/>
              </a:ext>
            </a:extLst>
          </p:cNvPr>
          <p:cNvSpPr>
            <a:spLocks noGrp="1"/>
          </p:cNvSpPr>
          <p:nvPr>
            <p:ph type="title"/>
          </p:nvPr>
        </p:nvSpPr>
        <p:spPr/>
        <p:txBody>
          <a:bodyPr/>
          <a:lstStyle/>
          <a:p>
            <a:r>
              <a:rPr lang="en-US" dirty="0"/>
              <a:t>What equipment is available?</a:t>
            </a:r>
          </a:p>
        </p:txBody>
      </p:sp>
      <p:sp>
        <p:nvSpPr>
          <p:cNvPr id="4" name="Slide Number Placeholder 3">
            <a:extLst>
              <a:ext uri="{FF2B5EF4-FFF2-40B4-BE49-F238E27FC236}">
                <a16:creationId xmlns:a16="http://schemas.microsoft.com/office/drawing/2014/main" id="{ECA9C410-D90A-F4A9-3494-E5E1321AF38D}"/>
              </a:ext>
            </a:extLst>
          </p:cNvPr>
          <p:cNvSpPr>
            <a:spLocks noGrp="1"/>
          </p:cNvSpPr>
          <p:nvPr>
            <p:ph type="sldNum" sz="quarter" idx="12"/>
          </p:nvPr>
        </p:nvSpPr>
        <p:spPr/>
        <p:txBody>
          <a:bodyPr/>
          <a:lstStyle/>
          <a:p>
            <a:fld id="{7042E8BD-4AF4-4211-B279-BD767144CE2F}" type="slidenum">
              <a:rPr lang="en-US" smtClean="0"/>
              <a:t>4</a:t>
            </a:fld>
            <a:endParaRPr lang="en-US"/>
          </a:p>
        </p:txBody>
      </p:sp>
      <p:grpSp>
        <p:nvGrpSpPr>
          <p:cNvPr id="11" name="Group 10">
            <a:extLst>
              <a:ext uri="{FF2B5EF4-FFF2-40B4-BE49-F238E27FC236}">
                <a16:creationId xmlns:a16="http://schemas.microsoft.com/office/drawing/2014/main" id="{7739D820-7A7D-767D-0D08-E05C3D022591}"/>
              </a:ext>
            </a:extLst>
          </p:cNvPr>
          <p:cNvGrpSpPr/>
          <p:nvPr/>
        </p:nvGrpSpPr>
        <p:grpSpPr>
          <a:xfrm>
            <a:off x="1330499" y="1508126"/>
            <a:ext cx="5041484" cy="4961346"/>
            <a:chOff x="341113" y="1969451"/>
            <a:chExt cx="4243606" cy="4176151"/>
          </a:xfrm>
        </p:grpSpPr>
        <p:pic>
          <p:nvPicPr>
            <p:cNvPr id="5" name="Picture 4" descr="A picture containing automaton&#10;&#10;Description automatically generated">
              <a:extLst>
                <a:ext uri="{FF2B5EF4-FFF2-40B4-BE49-F238E27FC236}">
                  <a16:creationId xmlns:a16="http://schemas.microsoft.com/office/drawing/2014/main" id="{708ED51B-C547-72A2-7B7D-697C2431B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37" y="1969451"/>
              <a:ext cx="3066777" cy="1573893"/>
            </a:xfrm>
            <a:prstGeom prst="rect">
              <a:avLst/>
            </a:prstGeom>
          </p:spPr>
        </p:pic>
        <p:sp>
          <p:nvSpPr>
            <p:cNvPr id="6" name="TextBox 5">
              <a:extLst>
                <a:ext uri="{FF2B5EF4-FFF2-40B4-BE49-F238E27FC236}">
                  <a16:creationId xmlns:a16="http://schemas.microsoft.com/office/drawing/2014/main" id="{A694991D-2329-BA82-0F10-CD25EDFA7465}"/>
                </a:ext>
              </a:extLst>
            </p:cNvPr>
            <p:cNvSpPr txBox="1"/>
            <p:nvPr/>
          </p:nvSpPr>
          <p:spPr>
            <a:xfrm>
              <a:off x="341331" y="3637441"/>
              <a:ext cx="4243388" cy="310881"/>
            </a:xfrm>
            <a:prstGeom prst="rect">
              <a:avLst/>
            </a:prstGeom>
            <a:noFill/>
          </p:spPr>
          <p:txBody>
            <a:bodyPr wrap="square" rtlCol="0">
              <a:spAutoFit/>
            </a:bodyPr>
            <a:lstStyle/>
            <a:p>
              <a:pPr algn="ctr"/>
              <a:r>
                <a:rPr lang="en-US" dirty="0">
                  <a:latin typeface="Abadi" panose="020B0604020104020204" pitchFamily="34" charset="0"/>
                </a:rPr>
                <a:t>DJI </a:t>
              </a:r>
              <a:r>
                <a:rPr lang="en-US" dirty="0" err="1">
                  <a:latin typeface="Abadi" panose="020B0604020104020204" pitchFamily="34" charset="0"/>
                </a:rPr>
                <a:t>Matrice</a:t>
              </a:r>
              <a:r>
                <a:rPr lang="en-US" dirty="0">
                  <a:latin typeface="Abadi" panose="020B0604020104020204" pitchFamily="34" charset="0"/>
                </a:rPr>
                <a:t> 300 RTK</a:t>
              </a:r>
            </a:p>
          </p:txBody>
        </p:sp>
        <p:pic>
          <p:nvPicPr>
            <p:cNvPr id="7" name="Picture 6" descr="A picture containing sky&#10;&#10;Description automatically generated">
              <a:extLst>
                <a:ext uri="{FF2B5EF4-FFF2-40B4-BE49-F238E27FC236}">
                  <a16:creationId xmlns:a16="http://schemas.microsoft.com/office/drawing/2014/main" id="{752814FD-7A65-DC2D-F0FF-AA3E7406FF0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0625" b="68438" l="16875" r="82891">
                          <a14:foregroundMark x1="78203" y1="42500" x2="78203" y2="42500"/>
                          <a14:foregroundMark x1="80313" y1="49896" x2="80313" y2="49896"/>
                          <a14:foregroundMark x1="82891" y1="46458" x2="82891" y2="46458"/>
                          <a14:foregroundMark x1="79609" y1="43021" x2="79609" y2="43021"/>
                          <a14:foregroundMark x1="21406" y1="42813" x2="21406" y2="42813"/>
                          <a14:foregroundMark x1="17344" y1="48333" x2="17344" y2="48333"/>
                          <a14:foregroundMark x1="16875" y1="46458" x2="16875" y2="46458"/>
                          <a14:backgroundMark x1="65625" y1="42396" x2="65625" y2="42396"/>
                          <a14:backgroundMark x1="34297" y1="42917" x2="34297" y2="42917"/>
                        </a14:backgroundRemoval>
                      </a14:imgEffect>
                    </a14:imgLayer>
                  </a14:imgProps>
                </a:ext>
                <a:ext uri="{28A0092B-C50C-407E-A947-70E740481C1C}">
                  <a14:useLocalDpi xmlns:a14="http://schemas.microsoft.com/office/drawing/2010/main" val="0"/>
                </a:ext>
              </a:extLst>
            </a:blip>
            <a:srcRect l="15555" t="26204" r="15556" b="26852"/>
            <a:stretch/>
          </p:blipFill>
          <p:spPr>
            <a:xfrm>
              <a:off x="929637" y="4153796"/>
              <a:ext cx="3001278" cy="1533902"/>
            </a:xfrm>
            <a:prstGeom prst="rect">
              <a:avLst/>
            </a:prstGeom>
          </p:spPr>
        </p:pic>
        <p:sp>
          <p:nvSpPr>
            <p:cNvPr id="10" name="TextBox 9">
              <a:extLst>
                <a:ext uri="{FF2B5EF4-FFF2-40B4-BE49-F238E27FC236}">
                  <a16:creationId xmlns:a16="http://schemas.microsoft.com/office/drawing/2014/main" id="{1B409E32-E4DA-731D-1FA8-96C360383208}"/>
                </a:ext>
              </a:extLst>
            </p:cNvPr>
            <p:cNvSpPr txBox="1"/>
            <p:nvPr/>
          </p:nvSpPr>
          <p:spPr>
            <a:xfrm>
              <a:off x="341113" y="5834721"/>
              <a:ext cx="4243388" cy="310881"/>
            </a:xfrm>
            <a:prstGeom prst="rect">
              <a:avLst/>
            </a:prstGeom>
            <a:noFill/>
          </p:spPr>
          <p:txBody>
            <a:bodyPr wrap="square" rtlCol="0">
              <a:spAutoFit/>
            </a:bodyPr>
            <a:lstStyle/>
            <a:p>
              <a:pPr algn="ctr"/>
              <a:r>
                <a:rPr lang="en-US" dirty="0">
                  <a:latin typeface="Abadi" panose="020B0604020104020204" pitchFamily="34" charset="0"/>
                </a:rPr>
                <a:t>DJI Mavic 3E RTK (x2)</a:t>
              </a:r>
            </a:p>
          </p:txBody>
        </p:sp>
      </p:grpSp>
      <p:grpSp>
        <p:nvGrpSpPr>
          <p:cNvPr id="19" name="Group 18">
            <a:extLst>
              <a:ext uri="{FF2B5EF4-FFF2-40B4-BE49-F238E27FC236}">
                <a16:creationId xmlns:a16="http://schemas.microsoft.com/office/drawing/2014/main" id="{1200E769-B307-627F-6B21-499189F40556}"/>
              </a:ext>
            </a:extLst>
          </p:cNvPr>
          <p:cNvGrpSpPr/>
          <p:nvPr/>
        </p:nvGrpSpPr>
        <p:grpSpPr>
          <a:xfrm>
            <a:off x="5898133" y="1294695"/>
            <a:ext cx="4963109" cy="5198180"/>
            <a:chOff x="3974305" y="1869575"/>
            <a:chExt cx="4243388" cy="4444370"/>
          </a:xfrm>
        </p:grpSpPr>
        <p:pic>
          <p:nvPicPr>
            <p:cNvPr id="13" name="Picture 12" descr="A black camera with a lens&#10;&#10;Description automatically generated with low confidence">
              <a:extLst>
                <a:ext uri="{FF2B5EF4-FFF2-40B4-BE49-F238E27FC236}">
                  <a16:creationId xmlns:a16="http://schemas.microsoft.com/office/drawing/2014/main" id="{35A25975-30D6-8238-D622-922999679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7171" y="1869575"/>
              <a:ext cx="1937657" cy="2018393"/>
            </a:xfrm>
            <a:prstGeom prst="rect">
              <a:avLst/>
            </a:prstGeom>
          </p:spPr>
        </p:pic>
        <p:sp>
          <p:nvSpPr>
            <p:cNvPr id="14" name="TextBox 13">
              <a:extLst>
                <a:ext uri="{FF2B5EF4-FFF2-40B4-BE49-F238E27FC236}">
                  <a16:creationId xmlns:a16="http://schemas.microsoft.com/office/drawing/2014/main" id="{707EB91C-3205-8C33-403A-96147DF3EBCD}"/>
                </a:ext>
              </a:extLst>
            </p:cNvPr>
            <p:cNvSpPr txBox="1"/>
            <p:nvPr/>
          </p:nvSpPr>
          <p:spPr>
            <a:xfrm>
              <a:off x="3974305" y="3747333"/>
              <a:ext cx="4243388" cy="369332"/>
            </a:xfrm>
            <a:prstGeom prst="rect">
              <a:avLst/>
            </a:prstGeom>
            <a:noFill/>
          </p:spPr>
          <p:txBody>
            <a:bodyPr wrap="square" rtlCol="0">
              <a:spAutoFit/>
            </a:bodyPr>
            <a:lstStyle/>
            <a:p>
              <a:pPr algn="ctr"/>
              <a:r>
                <a:rPr lang="en-US" dirty="0">
                  <a:latin typeface="Abadi" panose="020B0604020104020204" pitchFamily="34" charset="0"/>
                </a:rPr>
                <a:t>FLIR Vue TZ20-R</a:t>
              </a:r>
            </a:p>
          </p:txBody>
        </p:sp>
        <p:pic>
          <p:nvPicPr>
            <p:cNvPr id="16" name="Picture 15" descr="A picture containing camera&#10;&#10;Description automatically generated">
              <a:extLst>
                <a:ext uri="{FF2B5EF4-FFF2-40B4-BE49-F238E27FC236}">
                  <a16:creationId xmlns:a16="http://schemas.microsoft.com/office/drawing/2014/main" id="{1756D95D-8F00-A5D2-0531-6E8D4146EE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127170" y="4116665"/>
              <a:ext cx="1937658" cy="1937658"/>
            </a:xfrm>
            <a:prstGeom prst="rect">
              <a:avLst/>
            </a:prstGeom>
          </p:spPr>
        </p:pic>
        <p:sp>
          <p:nvSpPr>
            <p:cNvPr id="17" name="TextBox 16">
              <a:extLst>
                <a:ext uri="{FF2B5EF4-FFF2-40B4-BE49-F238E27FC236}">
                  <a16:creationId xmlns:a16="http://schemas.microsoft.com/office/drawing/2014/main" id="{CB141E4D-E3CB-5FCB-AD6D-4E0BED0C686F}"/>
                </a:ext>
              </a:extLst>
            </p:cNvPr>
            <p:cNvSpPr txBox="1"/>
            <p:nvPr/>
          </p:nvSpPr>
          <p:spPr>
            <a:xfrm>
              <a:off x="3974305" y="5944613"/>
              <a:ext cx="4243388" cy="369332"/>
            </a:xfrm>
            <a:prstGeom prst="rect">
              <a:avLst/>
            </a:prstGeom>
            <a:noFill/>
          </p:spPr>
          <p:txBody>
            <a:bodyPr wrap="square" rtlCol="0">
              <a:spAutoFit/>
            </a:bodyPr>
            <a:lstStyle/>
            <a:p>
              <a:pPr algn="ctr"/>
              <a:r>
                <a:rPr lang="en-US" dirty="0" err="1">
                  <a:latin typeface="Abadi" panose="020B0604020104020204" pitchFamily="34" charset="0"/>
                </a:rPr>
                <a:t>Zenmuse</a:t>
              </a:r>
              <a:r>
                <a:rPr lang="en-US" dirty="0">
                  <a:latin typeface="Abadi" panose="020B0604020104020204" pitchFamily="34" charset="0"/>
                </a:rPr>
                <a:t> L1</a:t>
              </a:r>
            </a:p>
          </p:txBody>
        </p:sp>
      </p:grpSp>
    </p:spTree>
    <p:extLst>
      <p:ext uri="{BB962C8B-B14F-4D97-AF65-F5344CB8AC3E}">
        <p14:creationId xmlns:p14="http://schemas.microsoft.com/office/powerpoint/2010/main" val="4355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BD4D-3930-0159-7409-AB77AC6BBA57}"/>
              </a:ext>
            </a:extLst>
          </p:cNvPr>
          <p:cNvSpPr>
            <a:spLocks noGrp="1"/>
          </p:cNvSpPr>
          <p:nvPr>
            <p:ph type="title"/>
          </p:nvPr>
        </p:nvSpPr>
        <p:spPr/>
        <p:txBody>
          <a:bodyPr/>
          <a:lstStyle/>
          <a:p>
            <a:r>
              <a:rPr lang="en-US" dirty="0"/>
              <a:t>LiDAR workflow</a:t>
            </a:r>
          </a:p>
        </p:txBody>
      </p:sp>
      <p:sp>
        <p:nvSpPr>
          <p:cNvPr id="3" name="Content Placeholder 2">
            <a:extLst>
              <a:ext uri="{FF2B5EF4-FFF2-40B4-BE49-F238E27FC236}">
                <a16:creationId xmlns:a16="http://schemas.microsoft.com/office/drawing/2014/main" id="{D8497B57-91A5-7768-BFC3-347E516EC508}"/>
              </a:ext>
            </a:extLst>
          </p:cNvPr>
          <p:cNvSpPr>
            <a:spLocks noGrp="1"/>
          </p:cNvSpPr>
          <p:nvPr>
            <p:ph idx="1"/>
          </p:nvPr>
        </p:nvSpPr>
        <p:spPr/>
        <p:txBody>
          <a:bodyPr/>
          <a:lstStyle/>
          <a:p>
            <a:r>
              <a:rPr lang="en-US" dirty="0"/>
              <a:t>Typical range error 10 – 30 cm</a:t>
            </a:r>
          </a:p>
          <a:p>
            <a:r>
              <a:rPr lang="en-US" dirty="0"/>
              <a:t>Proprietary format, export to LAS through DJI Terra</a:t>
            </a:r>
          </a:p>
          <a:p>
            <a:pPr lvl="1"/>
            <a:r>
              <a:rPr lang="en-US" dirty="0"/>
              <a:t>1-device permanent license in RSGAL</a:t>
            </a:r>
          </a:p>
        </p:txBody>
      </p:sp>
      <p:sp>
        <p:nvSpPr>
          <p:cNvPr id="4" name="Slide Number Placeholder 3">
            <a:extLst>
              <a:ext uri="{FF2B5EF4-FFF2-40B4-BE49-F238E27FC236}">
                <a16:creationId xmlns:a16="http://schemas.microsoft.com/office/drawing/2014/main" id="{CDA25B23-726B-3B82-4320-526CBDA90E1F}"/>
              </a:ext>
            </a:extLst>
          </p:cNvPr>
          <p:cNvSpPr>
            <a:spLocks noGrp="1"/>
          </p:cNvSpPr>
          <p:nvPr>
            <p:ph type="sldNum" sz="quarter" idx="12"/>
          </p:nvPr>
        </p:nvSpPr>
        <p:spPr/>
        <p:txBody>
          <a:bodyPr/>
          <a:lstStyle/>
          <a:p>
            <a:fld id="{7042E8BD-4AF4-4211-B279-BD767144CE2F}" type="slidenum">
              <a:rPr lang="en-US" smtClean="0"/>
              <a:t>5</a:t>
            </a:fld>
            <a:endParaRPr lang="en-US"/>
          </a:p>
        </p:txBody>
      </p:sp>
    </p:spTree>
    <p:extLst>
      <p:ext uri="{BB962C8B-B14F-4D97-AF65-F5344CB8AC3E}">
        <p14:creationId xmlns:p14="http://schemas.microsoft.com/office/powerpoint/2010/main" val="3118928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F35FA-FD89-539C-ACA7-F3D769D34387}"/>
              </a:ext>
            </a:extLst>
          </p:cNvPr>
          <p:cNvSpPr>
            <a:spLocks noGrp="1"/>
          </p:cNvSpPr>
          <p:nvPr>
            <p:ph type="sldNum" sz="quarter" idx="12"/>
          </p:nvPr>
        </p:nvSpPr>
        <p:spPr/>
        <p:txBody>
          <a:bodyPr/>
          <a:lstStyle/>
          <a:p>
            <a:fld id="{7042E8BD-4AF4-4211-B279-BD767144CE2F}" type="slidenum">
              <a:rPr lang="en-US" smtClean="0"/>
              <a:t>6</a:t>
            </a:fld>
            <a:endParaRPr lang="en-US"/>
          </a:p>
        </p:txBody>
      </p:sp>
      <p:pic>
        <p:nvPicPr>
          <p:cNvPr id="8" name="Picture 7" descr="Scatter chart&#10;&#10;Description automatically generated">
            <a:extLst>
              <a:ext uri="{FF2B5EF4-FFF2-40B4-BE49-F238E27FC236}">
                <a16:creationId xmlns:a16="http://schemas.microsoft.com/office/drawing/2014/main" id="{5ED362FE-9B5D-64C2-733C-46BCFA842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913"/>
            <a:ext cx="12192000" cy="6380174"/>
          </a:xfrm>
          <a:prstGeom prst="rect">
            <a:avLst/>
          </a:prstGeom>
        </p:spPr>
      </p:pic>
      <p:sp>
        <p:nvSpPr>
          <p:cNvPr id="9" name="TextBox 8">
            <a:extLst>
              <a:ext uri="{FF2B5EF4-FFF2-40B4-BE49-F238E27FC236}">
                <a16:creationId xmlns:a16="http://schemas.microsoft.com/office/drawing/2014/main" id="{355EDF94-4D80-1511-6F2F-D5BDC893D6AC}"/>
              </a:ext>
            </a:extLst>
          </p:cNvPr>
          <p:cNvSpPr txBox="1"/>
          <p:nvPr/>
        </p:nvSpPr>
        <p:spPr>
          <a:xfrm>
            <a:off x="360459" y="100716"/>
            <a:ext cx="2959593" cy="830997"/>
          </a:xfrm>
          <a:prstGeom prst="rect">
            <a:avLst/>
          </a:prstGeom>
          <a:noFill/>
        </p:spPr>
        <p:txBody>
          <a:bodyPr wrap="none" rtlCol="0">
            <a:spAutoFit/>
          </a:bodyPr>
          <a:lstStyle/>
          <a:p>
            <a:r>
              <a:rPr lang="en-US" sz="2400" dirty="0">
                <a:solidFill>
                  <a:srgbClr val="00B050"/>
                </a:solidFill>
              </a:rPr>
              <a:t>Photogrammetry Only</a:t>
            </a:r>
          </a:p>
          <a:p>
            <a:r>
              <a:rPr lang="en-US" sz="2400" dirty="0">
                <a:solidFill>
                  <a:srgbClr val="0070C0"/>
                </a:solidFill>
              </a:rPr>
              <a:t>L1 Point Cloud</a:t>
            </a:r>
          </a:p>
        </p:txBody>
      </p:sp>
      <p:sp>
        <p:nvSpPr>
          <p:cNvPr id="10" name="TextBox 9">
            <a:extLst>
              <a:ext uri="{FF2B5EF4-FFF2-40B4-BE49-F238E27FC236}">
                <a16:creationId xmlns:a16="http://schemas.microsoft.com/office/drawing/2014/main" id="{795C2EAA-68E2-F22A-A6F8-62EBF51088E6}"/>
              </a:ext>
            </a:extLst>
          </p:cNvPr>
          <p:cNvSpPr txBox="1"/>
          <p:nvPr/>
        </p:nvSpPr>
        <p:spPr>
          <a:xfrm>
            <a:off x="0" y="6356350"/>
            <a:ext cx="2120452" cy="369332"/>
          </a:xfrm>
          <a:prstGeom prst="rect">
            <a:avLst/>
          </a:prstGeom>
          <a:noFill/>
        </p:spPr>
        <p:txBody>
          <a:bodyPr wrap="none" rtlCol="0">
            <a:spAutoFit/>
          </a:bodyPr>
          <a:lstStyle/>
          <a:p>
            <a:r>
              <a:rPr lang="en-US" dirty="0"/>
              <a:t>Source: Aerotas.com</a:t>
            </a:r>
          </a:p>
        </p:txBody>
      </p:sp>
    </p:spTree>
    <p:extLst>
      <p:ext uri="{BB962C8B-B14F-4D97-AF65-F5344CB8AC3E}">
        <p14:creationId xmlns:p14="http://schemas.microsoft.com/office/powerpoint/2010/main" val="18572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FB12-7FEB-6321-1300-F014CBE31D3F}"/>
              </a:ext>
            </a:extLst>
          </p:cNvPr>
          <p:cNvSpPr>
            <a:spLocks noGrp="1"/>
          </p:cNvSpPr>
          <p:nvPr>
            <p:ph type="title"/>
          </p:nvPr>
        </p:nvSpPr>
        <p:spPr/>
        <p:txBody>
          <a:bodyPr/>
          <a:lstStyle/>
          <a:p>
            <a:r>
              <a:rPr lang="en-US" dirty="0"/>
              <a:t>Thermal workflow</a:t>
            </a:r>
          </a:p>
        </p:txBody>
      </p:sp>
      <p:sp>
        <p:nvSpPr>
          <p:cNvPr id="3" name="Content Placeholder 2">
            <a:extLst>
              <a:ext uri="{FF2B5EF4-FFF2-40B4-BE49-F238E27FC236}">
                <a16:creationId xmlns:a16="http://schemas.microsoft.com/office/drawing/2014/main" id="{55A05460-7D2D-01E0-74B5-40797886AFCF}"/>
              </a:ext>
            </a:extLst>
          </p:cNvPr>
          <p:cNvSpPr>
            <a:spLocks noGrp="1"/>
          </p:cNvSpPr>
          <p:nvPr>
            <p:ph idx="1"/>
          </p:nvPr>
        </p:nvSpPr>
        <p:spPr/>
        <p:txBody>
          <a:bodyPr>
            <a:normAutofit/>
          </a:bodyPr>
          <a:lstStyle/>
          <a:p>
            <a:r>
              <a:rPr lang="en-US" dirty="0"/>
              <a:t>Radiometric vs. Non-radiometric</a:t>
            </a:r>
          </a:p>
          <a:p>
            <a:endParaRPr lang="en-US" dirty="0"/>
          </a:p>
          <a:p>
            <a:r>
              <a:rPr lang="en-US" dirty="0"/>
              <a:t>Radiometric cameras still require calibration</a:t>
            </a:r>
          </a:p>
          <a:p>
            <a:pPr lvl="1"/>
            <a:r>
              <a:rPr lang="en-US" dirty="0"/>
              <a:t>Distance to target</a:t>
            </a:r>
          </a:p>
          <a:p>
            <a:pPr lvl="1"/>
            <a:r>
              <a:rPr lang="en-US" dirty="0"/>
              <a:t>Emissivity of target</a:t>
            </a:r>
          </a:p>
          <a:p>
            <a:pPr lvl="1"/>
            <a:r>
              <a:rPr lang="en-US" dirty="0"/>
              <a:t>Relative humidity</a:t>
            </a:r>
          </a:p>
          <a:p>
            <a:pPr lvl="1"/>
            <a:r>
              <a:rPr lang="en-US" dirty="0"/>
              <a:t>Reflected temperature</a:t>
            </a:r>
          </a:p>
          <a:p>
            <a:pPr marL="457200" lvl="1" indent="0">
              <a:buNone/>
            </a:pPr>
            <a:endParaRPr lang="en-US" dirty="0"/>
          </a:p>
          <a:p>
            <a:r>
              <a:rPr lang="en-US" dirty="0"/>
              <a:t>Measure three times to measure once</a:t>
            </a:r>
          </a:p>
        </p:txBody>
      </p:sp>
      <p:sp>
        <p:nvSpPr>
          <p:cNvPr id="4" name="Slide Number Placeholder 3">
            <a:extLst>
              <a:ext uri="{FF2B5EF4-FFF2-40B4-BE49-F238E27FC236}">
                <a16:creationId xmlns:a16="http://schemas.microsoft.com/office/drawing/2014/main" id="{DCDF430B-0496-191C-1917-F52D39675370}"/>
              </a:ext>
            </a:extLst>
          </p:cNvPr>
          <p:cNvSpPr>
            <a:spLocks noGrp="1"/>
          </p:cNvSpPr>
          <p:nvPr>
            <p:ph type="sldNum" sz="quarter" idx="12"/>
          </p:nvPr>
        </p:nvSpPr>
        <p:spPr/>
        <p:txBody>
          <a:bodyPr/>
          <a:lstStyle/>
          <a:p>
            <a:fld id="{7042E8BD-4AF4-4211-B279-BD767144CE2F}" type="slidenum">
              <a:rPr lang="en-US" smtClean="0"/>
              <a:t>7</a:t>
            </a:fld>
            <a:endParaRPr lang="en-US"/>
          </a:p>
        </p:txBody>
      </p:sp>
    </p:spTree>
    <p:extLst>
      <p:ext uri="{BB962C8B-B14F-4D97-AF65-F5344CB8AC3E}">
        <p14:creationId xmlns:p14="http://schemas.microsoft.com/office/powerpoint/2010/main" val="205261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1F33C-EDE0-E691-D606-B0C56236C1C2}"/>
              </a:ext>
            </a:extLst>
          </p:cNvPr>
          <p:cNvSpPr>
            <a:spLocks noGrp="1"/>
          </p:cNvSpPr>
          <p:nvPr>
            <p:ph type="sldNum" sz="quarter" idx="12"/>
          </p:nvPr>
        </p:nvSpPr>
        <p:spPr/>
        <p:txBody>
          <a:bodyPr/>
          <a:lstStyle/>
          <a:p>
            <a:fld id="{7042E8BD-4AF4-4211-B279-BD767144CE2F}" type="slidenum">
              <a:rPr lang="en-US" smtClean="0"/>
              <a:t>8</a:t>
            </a:fld>
            <a:endParaRPr lang="en-US"/>
          </a:p>
        </p:txBody>
      </p:sp>
      <p:pic>
        <p:nvPicPr>
          <p:cNvPr id="4" name="Picture 3">
            <a:extLst>
              <a:ext uri="{FF2B5EF4-FFF2-40B4-BE49-F238E27FC236}">
                <a16:creationId xmlns:a16="http://schemas.microsoft.com/office/drawing/2014/main" id="{659B83F7-B360-A795-8EEA-1C549F7D6DDD}"/>
              </a:ext>
            </a:extLst>
          </p:cNvPr>
          <p:cNvPicPr>
            <a:picLocks noChangeAspect="1"/>
          </p:cNvPicPr>
          <p:nvPr/>
        </p:nvPicPr>
        <p:blipFill>
          <a:blip r:embed="rId2"/>
          <a:stretch>
            <a:fillRect/>
          </a:stretch>
        </p:blipFill>
        <p:spPr>
          <a:xfrm>
            <a:off x="3037019" y="97312"/>
            <a:ext cx="6117963" cy="6190151"/>
          </a:xfrm>
          <a:prstGeom prst="rect">
            <a:avLst/>
          </a:prstGeom>
        </p:spPr>
      </p:pic>
      <p:sp>
        <p:nvSpPr>
          <p:cNvPr id="5" name="TextBox 4">
            <a:extLst>
              <a:ext uri="{FF2B5EF4-FFF2-40B4-BE49-F238E27FC236}">
                <a16:creationId xmlns:a16="http://schemas.microsoft.com/office/drawing/2014/main" id="{2F88EC00-A7B8-2264-171F-FBE9AB51B24B}"/>
              </a:ext>
            </a:extLst>
          </p:cNvPr>
          <p:cNvSpPr txBox="1"/>
          <p:nvPr/>
        </p:nvSpPr>
        <p:spPr>
          <a:xfrm>
            <a:off x="137849" y="6336469"/>
            <a:ext cx="4175438" cy="369332"/>
          </a:xfrm>
          <a:prstGeom prst="rect">
            <a:avLst/>
          </a:prstGeom>
          <a:noFill/>
        </p:spPr>
        <p:txBody>
          <a:bodyPr wrap="none" rtlCol="0">
            <a:spAutoFit/>
          </a:bodyPr>
          <a:lstStyle/>
          <a:p>
            <a:r>
              <a:rPr lang="en-US" dirty="0"/>
              <a:t>Kelly et al. (2019) </a:t>
            </a:r>
            <a:r>
              <a:rPr lang="en-US" i="1" dirty="0"/>
              <a:t>Remote Sensing </a:t>
            </a:r>
            <a:r>
              <a:rPr lang="en-US" dirty="0"/>
              <a:t>(11) 567</a:t>
            </a:r>
          </a:p>
        </p:txBody>
      </p:sp>
    </p:spTree>
    <p:extLst>
      <p:ext uri="{BB962C8B-B14F-4D97-AF65-F5344CB8AC3E}">
        <p14:creationId xmlns:p14="http://schemas.microsoft.com/office/powerpoint/2010/main" val="368065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CAB80F-3B19-5D0A-4CD0-B45C60361BF3}"/>
              </a:ext>
            </a:extLst>
          </p:cNvPr>
          <p:cNvSpPr>
            <a:spLocks noGrp="1"/>
          </p:cNvSpPr>
          <p:nvPr>
            <p:ph type="sldNum" sz="quarter" idx="12"/>
          </p:nvPr>
        </p:nvSpPr>
        <p:spPr/>
        <p:txBody>
          <a:bodyPr/>
          <a:lstStyle/>
          <a:p>
            <a:fld id="{7042E8BD-4AF4-4211-B279-BD767144CE2F}" type="slidenum">
              <a:rPr lang="en-US" smtClean="0"/>
              <a:t>9</a:t>
            </a:fld>
            <a:endParaRPr lang="en-US"/>
          </a:p>
        </p:txBody>
      </p:sp>
      <p:pic>
        <p:nvPicPr>
          <p:cNvPr id="4" name="Picture 3">
            <a:extLst>
              <a:ext uri="{FF2B5EF4-FFF2-40B4-BE49-F238E27FC236}">
                <a16:creationId xmlns:a16="http://schemas.microsoft.com/office/drawing/2014/main" id="{6C4A81BB-4506-2326-259A-D932D9805AD9}"/>
              </a:ext>
            </a:extLst>
          </p:cNvPr>
          <p:cNvPicPr>
            <a:picLocks noChangeAspect="1"/>
          </p:cNvPicPr>
          <p:nvPr/>
        </p:nvPicPr>
        <p:blipFill>
          <a:blip r:embed="rId2"/>
          <a:stretch>
            <a:fillRect/>
          </a:stretch>
        </p:blipFill>
        <p:spPr>
          <a:xfrm>
            <a:off x="1104291" y="1134469"/>
            <a:ext cx="9983418" cy="4589063"/>
          </a:xfrm>
          <a:prstGeom prst="rect">
            <a:avLst/>
          </a:prstGeom>
        </p:spPr>
      </p:pic>
      <p:sp>
        <p:nvSpPr>
          <p:cNvPr id="5" name="TextBox 4">
            <a:extLst>
              <a:ext uri="{FF2B5EF4-FFF2-40B4-BE49-F238E27FC236}">
                <a16:creationId xmlns:a16="http://schemas.microsoft.com/office/drawing/2014/main" id="{948AEFF3-D964-54BD-8A9A-553104DC8C6F}"/>
              </a:ext>
            </a:extLst>
          </p:cNvPr>
          <p:cNvSpPr txBox="1"/>
          <p:nvPr/>
        </p:nvSpPr>
        <p:spPr>
          <a:xfrm>
            <a:off x="128659" y="6318090"/>
            <a:ext cx="5927200" cy="369332"/>
          </a:xfrm>
          <a:prstGeom prst="rect">
            <a:avLst/>
          </a:prstGeom>
          <a:noFill/>
        </p:spPr>
        <p:txBody>
          <a:bodyPr wrap="none" rtlCol="0">
            <a:spAutoFit/>
          </a:bodyPr>
          <a:lstStyle/>
          <a:p>
            <a:r>
              <a:rPr lang="en-US" dirty="0"/>
              <a:t>O’Sullivan and </a:t>
            </a:r>
            <a:r>
              <a:rPr lang="en-US" dirty="0" err="1"/>
              <a:t>Kurylyk</a:t>
            </a:r>
            <a:r>
              <a:rPr lang="en-US" dirty="0"/>
              <a:t> et al. (2022) </a:t>
            </a:r>
            <a:r>
              <a:rPr lang="en-US" i="1" dirty="0"/>
              <a:t>Remote Sensing </a:t>
            </a:r>
            <a:r>
              <a:rPr lang="en-US" dirty="0"/>
              <a:t>(14) 6356</a:t>
            </a:r>
          </a:p>
        </p:txBody>
      </p:sp>
    </p:spTree>
    <p:extLst>
      <p:ext uri="{BB962C8B-B14F-4D97-AF65-F5344CB8AC3E}">
        <p14:creationId xmlns:p14="http://schemas.microsoft.com/office/powerpoint/2010/main" val="2553842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721</Words>
  <Application>Microsoft Office PowerPoint</Application>
  <PresentationFormat>Widescreen</PresentationFormat>
  <Paragraphs>65</Paragraphs>
  <Slides>14</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Abadi</vt:lpstr>
      <vt:lpstr>Arial</vt:lpstr>
      <vt:lpstr>Calibri</vt:lpstr>
      <vt:lpstr>Calibri Light</vt:lpstr>
      <vt:lpstr>Consolas</vt:lpstr>
      <vt:lpstr>Encode Sans Normal Black</vt:lpstr>
      <vt:lpstr>Office Theme</vt:lpstr>
      <vt:lpstr>Unoccupied aerial vehicle remote sensing package for student geospatial research</vt:lpstr>
      <vt:lpstr>PowerPoint Presentation</vt:lpstr>
      <vt:lpstr>PowerPoint Presentation</vt:lpstr>
      <vt:lpstr>What equipment is available?</vt:lpstr>
      <vt:lpstr>LiDAR workflow</vt:lpstr>
      <vt:lpstr>PowerPoint Presentation</vt:lpstr>
      <vt:lpstr>Thermal workflow</vt:lpstr>
      <vt:lpstr>PowerPoint Presentation</vt:lpstr>
      <vt:lpstr>PowerPoint Presentation</vt:lpstr>
      <vt:lpstr>Regulatory Requirements</vt:lpstr>
      <vt:lpstr>PowerPoint Presentation</vt:lpstr>
      <vt:lpstr>PowerPoint Presentation</vt:lpstr>
      <vt:lpstr>Checking out equipment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Keenan J. Ganz</dc:creator>
  <cp:lastModifiedBy>Keenan J. Ganz</cp:lastModifiedBy>
  <cp:revision>14</cp:revision>
  <dcterms:created xsi:type="dcterms:W3CDTF">2023-02-06T22:30:18Z</dcterms:created>
  <dcterms:modified xsi:type="dcterms:W3CDTF">2023-04-19T22:38:55Z</dcterms:modified>
</cp:coreProperties>
</file>